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4"/>
  </p:sldMasterIdLst>
  <p:notesMasterIdLst>
    <p:notesMasterId r:id="rId24"/>
  </p:notesMasterIdLst>
  <p:sldIdLst>
    <p:sldId id="256" r:id="rId5"/>
    <p:sldId id="259" r:id="rId6"/>
    <p:sldId id="285" r:id="rId7"/>
    <p:sldId id="257" r:id="rId8"/>
    <p:sldId id="258" r:id="rId9"/>
    <p:sldId id="293" r:id="rId10"/>
    <p:sldId id="261" r:id="rId11"/>
    <p:sldId id="288" r:id="rId12"/>
    <p:sldId id="289" r:id="rId13"/>
    <p:sldId id="262" r:id="rId14"/>
    <p:sldId id="266" r:id="rId15"/>
    <p:sldId id="286" r:id="rId16"/>
    <p:sldId id="279" r:id="rId17"/>
    <p:sldId id="287" r:id="rId18"/>
    <p:sldId id="290" r:id="rId19"/>
    <p:sldId id="275" r:id="rId20"/>
    <p:sldId id="291" r:id="rId21"/>
    <p:sldId id="292" r:id="rId22"/>
    <p:sldId id="265" r:id="rId23"/>
  </p:sldIdLst>
  <p:sldSz cx="12192000" cy="6858000"/>
  <p:notesSz cx="6858000" cy="9144000"/>
  <p:embeddedFontLs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Lucida Sans" panose="020B0602030504020204" pitchFamily="34" charset="0"/>
      <p:regular r:id="rId29"/>
      <p:bold r:id="rId30"/>
      <p:italic r:id="rId31"/>
      <p:boldItalic r:id="rId32"/>
    </p:embeddedFont>
    <p:embeddedFont>
      <p:font typeface="Poppins Medium" panose="020B0604020202020204" charset="0"/>
      <p:regular r:id="rId33"/>
      <p:bold r:id="rId34"/>
      <p:italic r:id="rId35"/>
      <p:bold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70E3EE6F-0CEF-4554-84F7-F69F7502B69C}">
          <p14:sldIdLst>
            <p14:sldId id="256"/>
            <p14:sldId id="259"/>
            <p14:sldId id="285"/>
            <p14:sldId id="257"/>
            <p14:sldId id="258"/>
            <p14:sldId id="293"/>
            <p14:sldId id="261"/>
            <p14:sldId id="288"/>
            <p14:sldId id="289"/>
            <p14:sldId id="262"/>
            <p14:sldId id="266"/>
            <p14:sldId id="286"/>
            <p14:sldId id="279"/>
            <p14:sldId id="287"/>
            <p14:sldId id="290"/>
            <p14:sldId id="275"/>
            <p14:sldId id="291"/>
            <p14:sldId id="292"/>
            <p14:sldId id="265"/>
          </p14:sldIdLst>
        </p14:section>
      </p14:sectionLst>
    </p:ex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3" roundtripDataSignature="AMtx7miRfyHy5HQiqZJAzE+4XWrg7V640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9" autoAdjust="0"/>
    <p:restoredTop sz="94660"/>
  </p:normalViewPr>
  <p:slideViewPr>
    <p:cSldViewPr snapToGrid="0">
      <p:cViewPr>
        <p:scale>
          <a:sx n="70" d="100"/>
          <a:sy n="70" d="100"/>
        </p:scale>
        <p:origin x="460" y="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2.fntdata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font" Target="fonts/font10.fntdata"/><Relationship Id="rId47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46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5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45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7.fntdata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43" Type="http://customschemas.google.com/relationships/presentationmetadata" Target="meta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CE1D519-8E72-4718-907C-41956E76BDCD}" type="doc">
      <dgm:prSet loTypeId="urn:microsoft.com/office/officeart/2005/8/layout/chevron2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7DC2399F-6877-4DA4-B3C8-9279AFD4AD5C}">
      <dgm:prSet phldrT="[Text]"/>
      <dgm:spPr/>
      <dgm:t>
        <a:bodyPr/>
        <a:lstStyle/>
        <a:p>
          <a:r>
            <a:rPr lang="en-GB" dirty="0"/>
            <a:t>Split the data into blocks </a:t>
          </a:r>
        </a:p>
      </dgm:t>
    </dgm:pt>
    <dgm:pt modelId="{96F48FF0-08FA-4EBE-9B27-A7040B78CABA}" type="parTrans" cxnId="{998920C9-2D11-4720-A4C2-28D6B042FDFC}">
      <dgm:prSet/>
      <dgm:spPr/>
      <dgm:t>
        <a:bodyPr/>
        <a:lstStyle/>
        <a:p>
          <a:endParaRPr lang="en-GB"/>
        </a:p>
      </dgm:t>
    </dgm:pt>
    <dgm:pt modelId="{751B06D5-7A39-4B5C-A0D2-A25CE8F4CC5A}" type="sibTrans" cxnId="{998920C9-2D11-4720-A4C2-28D6B042FDFC}">
      <dgm:prSet/>
      <dgm:spPr/>
      <dgm:t>
        <a:bodyPr/>
        <a:lstStyle/>
        <a:p>
          <a:endParaRPr lang="en-GB"/>
        </a:p>
      </dgm:t>
    </dgm:pt>
    <dgm:pt modelId="{7D92E8F9-F923-4700-9511-22633A833763}">
      <dgm:prSet phldrT="[Text]"/>
      <dgm:spPr/>
      <dgm:t>
        <a:bodyPr/>
        <a:lstStyle/>
        <a:p>
          <a:r>
            <a:rPr lang="en-GB" dirty="0"/>
            <a:t>We call these blocks ‘minibatches’</a:t>
          </a:r>
        </a:p>
      </dgm:t>
    </dgm:pt>
    <dgm:pt modelId="{1301ABFE-315A-4DBC-B516-317A306AD898}" type="parTrans" cxnId="{64D48638-2522-40CA-BD01-5441C8CFB86E}">
      <dgm:prSet/>
      <dgm:spPr/>
      <dgm:t>
        <a:bodyPr/>
        <a:lstStyle/>
        <a:p>
          <a:endParaRPr lang="en-GB"/>
        </a:p>
      </dgm:t>
    </dgm:pt>
    <dgm:pt modelId="{3BCABC5B-2977-41CA-BB9D-AA61E0246143}" type="sibTrans" cxnId="{64D48638-2522-40CA-BD01-5441C8CFB86E}">
      <dgm:prSet/>
      <dgm:spPr/>
      <dgm:t>
        <a:bodyPr/>
        <a:lstStyle/>
        <a:p>
          <a:endParaRPr lang="en-GB"/>
        </a:p>
      </dgm:t>
    </dgm:pt>
    <dgm:pt modelId="{251501DA-0852-4F25-B1A8-AFB297BD2CC6}">
      <dgm:prSet phldrT="[Text]"/>
      <dgm:spPr/>
      <dgm:t>
        <a:bodyPr/>
        <a:lstStyle/>
        <a:p>
          <a:r>
            <a:rPr lang="en-GB" dirty="0"/>
            <a:t>We train on each of these blocks</a:t>
          </a:r>
        </a:p>
      </dgm:t>
    </dgm:pt>
    <dgm:pt modelId="{822EC0C7-100E-4912-9F8E-534B95B46BC8}" type="parTrans" cxnId="{364DC4B4-2E17-4649-90CC-A30D41D0A185}">
      <dgm:prSet/>
      <dgm:spPr/>
      <dgm:t>
        <a:bodyPr/>
        <a:lstStyle/>
        <a:p>
          <a:endParaRPr lang="en-GB"/>
        </a:p>
      </dgm:t>
    </dgm:pt>
    <dgm:pt modelId="{5598E052-DCC8-4644-AC10-7FFA300AC466}" type="sibTrans" cxnId="{364DC4B4-2E17-4649-90CC-A30D41D0A185}">
      <dgm:prSet/>
      <dgm:spPr/>
      <dgm:t>
        <a:bodyPr/>
        <a:lstStyle/>
        <a:p>
          <a:endParaRPr lang="en-GB"/>
        </a:p>
      </dgm:t>
    </dgm:pt>
    <dgm:pt modelId="{5100A0E7-62B1-47A1-B91E-940C6DC439D6}">
      <dgm:prSet phldrT="[Text]"/>
      <dgm:spPr/>
      <dgm:t>
        <a:bodyPr/>
        <a:lstStyle/>
        <a:p>
          <a:r>
            <a:rPr lang="en-GB" dirty="0"/>
            <a:t>Forward propagation – compute predictions</a:t>
          </a:r>
        </a:p>
      </dgm:t>
    </dgm:pt>
    <dgm:pt modelId="{00AAB89F-7981-413E-8F40-6C6030A5BE25}" type="parTrans" cxnId="{6CC55D0C-D193-451B-B7A9-C9A46E437370}">
      <dgm:prSet/>
      <dgm:spPr/>
      <dgm:t>
        <a:bodyPr/>
        <a:lstStyle/>
        <a:p>
          <a:endParaRPr lang="en-GB"/>
        </a:p>
      </dgm:t>
    </dgm:pt>
    <dgm:pt modelId="{936E1E31-9EE4-48EF-B731-4E45910E2AD2}" type="sibTrans" cxnId="{6CC55D0C-D193-451B-B7A9-C9A46E437370}">
      <dgm:prSet/>
      <dgm:spPr/>
      <dgm:t>
        <a:bodyPr/>
        <a:lstStyle/>
        <a:p>
          <a:endParaRPr lang="en-GB"/>
        </a:p>
      </dgm:t>
    </dgm:pt>
    <dgm:pt modelId="{A974C897-D27D-4F0B-8272-0907FE2C5B18}">
      <dgm:prSet phldrT="[Text]"/>
      <dgm:spPr/>
      <dgm:t>
        <a:bodyPr/>
        <a:lstStyle/>
        <a:p>
          <a:r>
            <a:rPr lang="en-GB" dirty="0"/>
            <a:t>Optimisation</a:t>
          </a:r>
        </a:p>
      </dgm:t>
    </dgm:pt>
    <dgm:pt modelId="{707F0B08-A368-4C70-A38C-D6D06F1227D3}" type="parTrans" cxnId="{01005B19-5316-43A5-B4C8-D9ABD10CFB63}">
      <dgm:prSet/>
      <dgm:spPr/>
      <dgm:t>
        <a:bodyPr/>
        <a:lstStyle/>
        <a:p>
          <a:endParaRPr lang="en-GB"/>
        </a:p>
      </dgm:t>
    </dgm:pt>
    <dgm:pt modelId="{C00916D9-2EC9-430B-AEDE-E9528F601671}" type="sibTrans" cxnId="{01005B19-5316-43A5-B4C8-D9ABD10CFB63}">
      <dgm:prSet/>
      <dgm:spPr/>
      <dgm:t>
        <a:bodyPr/>
        <a:lstStyle/>
        <a:p>
          <a:endParaRPr lang="en-GB"/>
        </a:p>
      </dgm:t>
    </dgm:pt>
    <dgm:pt modelId="{FDBB23C7-4755-4BA7-8E03-D46604EE8DE6}">
      <dgm:prSet phldrT="[Text]"/>
      <dgm:spPr/>
      <dgm:t>
        <a:bodyPr/>
        <a:lstStyle/>
        <a:p>
          <a:r>
            <a:rPr lang="en-GB" dirty="0"/>
            <a:t>Update our weights using gradient descent or another learning algorithm</a:t>
          </a:r>
        </a:p>
      </dgm:t>
    </dgm:pt>
    <dgm:pt modelId="{77E90E0D-61D7-4ECE-9638-D274E85E10A1}" type="parTrans" cxnId="{63B90E63-C4B7-41ED-948F-0FDFFE534AB2}">
      <dgm:prSet/>
      <dgm:spPr/>
      <dgm:t>
        <a:bodyPr/>
        <a:lstStyle/>
        <a:p>
          <a:endParaRPr lang="en-GB"/>
        </a:p>
      </dgm:t>
    </dgm:pt>
    <dgm:pt modelId="{38DE54AF-38CD-4CB1-89C2-2ED75D99490B}" type="sibTrans" cxnId="{63B90E63-C4B7-41ED-948F-0FDFFE534AB2}">
      <dgm:prSet/>
      <dgm:spPr/>
      <dgm:t>
        <a:bodyPr/>
        <a:lstStyle/>
        <a:p>
          <a:endParaRPr lang="en-GB"/>
        </a:p>
      </dgm:t>
    </dgm:pt>
    <dgm:pt modelId="{C556B0DA-64DD-4D42-8A8F-8FBDD00AE161}">
      <dgm:prSet/>
      <dgm:spPr/>
      <dgm:t>
        <a:bodyPr/>
        <a:lstStyle/>
        <a:p>
          <a:r>
            <a:rPr lang="en-GB" dirty="0"/>
            <a:t>Compute loss function – how well are we doing?</a:t>
          </a:r>
        </a:p>
      </dgm:t>
    </dgm:pt>
    <dgm:pt modelId="{69B2D6F2-F69D-4934-AE1F-B09152B3A89B}" type="parTrans" cxnId="{A072A932-5387-4D76-BC56-6BF6973B082D}">
      <dgm:prSet/>
      <dgm:spPr/>
      <dgm:t>
        <a:bodyPr/>
        <a:lstStyle/>
        <a:p>
          <a:endParaRPr lang="en-GB"/>
        </a:p>
      </dgm:t>
    </dgm:pt>
    <dgm:pt modelId="{033D8F3D-9D51-415D-BEAF-51D86C553A8C}" type="sibTrans" cxnId="{A072A932-5387-4D76-BC56-6BF6973B082D}">
      <dgm:prSet/>
      <dgm:spPr/>
      <dgm:t>
        <a:bodyPr/>
        <a:lstStyle/>
        <a:p>
          <a:endParaRPr lang="en-GB"/>
        </a:p>
      </dgm:t>
    </dgm:pt>
    <dgm:pt modelId="{27401DFD-85E6-4082-A6E5-2873AB061AB0}">
      <dgm:prSet/>
      <dgm:spPr/>
      <dgm:t>
        <a:bodyPr/>
        <a:lstStyle/>
        <a:p>
          <a:r>
            <a:rPr lang="en-GB" dirty="0"/>
            <a:t>Back propagation – compute derivatives</a:t>
          </a:r>
        </a:p>
      </dgm:t>
    </dgm:pt>
    <dgm:pt modelId="{E4679239-4CE0-4A18-AD84-930A204E0E33}" type="parTrans" cxnId="{F3A983D7-716E-42B1-AD8E-E546087603A6}">
      <dgm:prSet/>
      <dgm:spPr/>
      <dgm:t>
        <a:bodyPr/>
        <a:lstStyle/>
        <a:p>
          <a:endParaRPr lang="en-GB"/>
        </a:p>
      </dgm:t>
    </dgm:pt>
    <dgm:pt modelId="{74BDA5C2-D3C5-4AB6-B604-4C2B618B5442}" type="sibTrans" cxnId="{F3A983D7-716E-42B1-AD8E-E546087603A6}">
      <dgm:prSet/>
      <dgm:spPr/>
      <dgm:t>
        <a:bodyPr/>
        <a:lstStyle/>
        <a:p>
          <a:endParaRPr lang="en-GB"/>
        </a:p>
      </dgm:t>
    </dgm:pt>
    <dgm:pt modelId="{5F55239C-7706-43E1-9FFF-C56FAF7E1659}" type="pres">
      <dgm:prSet presAssocID="{3CE1D519-8E72-4718-907C-41956E76BDCD}" presName="linearFlow" presStyleCnt="0">
        <dgm:presLayoutVars>
          <dgm:dir/>
          <dgm:animLvl val="lvl"/>
          <dgm:resizeHandles val="exact"/>
        </dgm:presLayoutVars>
      </dgm:prSet>
      <dgm:spPr/>
    </dgm:pt>
    <dgm:pt modelId="{3443E89E-7041-4CC2-9873-E1F8DAF00C29}" type="pres">
      <dgm:prSet presAssocID="{7DC2399F-6877-4DA4-B3C8-9279AFD4AD5C}" presName="composite" presStyleCnt="0"/>
      <dgm:spPr/>
    </dgm:pt>
    <dgm:pt modelId="{9D924B4E-13E6-4355-99C3-5D75276077C7}" type="pres">
      <dgm:prSet presAssocID="{7DC2399F-6877-4DA4-B3C8-9279AFD4AD5C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EBC123B1-6D23-40A3-A73D-3797F86C3781}" type="pres">
      <dgm:prSet presAssocID="{7DC2399F-6877-4DA4-B3C8-9279AFD4AD5C}" presName="descendantText" presStyleLbl="alignAcc1" presStyleIdx="0" presStyleCnt="3">
        <dgm:presLayoutVars>
          <dgm:bulletEnabled val="1"/>
        </dgm:presLayoutVars>
      </dgm:prSet>
      <dgm:spPr/>
    </dgm:pt>
    <dgm:pt modelId="{5441D446-978F-4377-ACB3-06F0B9E2A8B7}" type="pres">
      <dgm:prSet presAssocID="{751B06D5-7A39-4B5C-A0D2-A25CE8F4CC5A}" presName="sp" presStyleCnt="0"/>
      <dgm:spPr/>
    </dgm:pt>
    <dgm:pt modelId="{E5ACC375-E043-4328-A638-ABDBAFF022CE}" type="pres">
      <dgm:prSet presAssocID="{251501DA-0852-4F25-B1A8-AFB297BD2CC6}" presName="composite" presStyleCnt="0"/>
      <dgm:spPr/>
    </dgm:pt>
    <dgm:pt modelId="{773C931E-E1FF-42A6-8056-30AC8F0843C9}" type="pres">
      <dgm:prSet presAssocID="{251501DA-0852-4F25-B1A8-AFB297BD2CC6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B01B511A-A404-4990-AE4F-99FD5309517D}" type="pres">
      <dgm:prSet presAssocID="{251501DA-0852-4F25-B1A8-AFB297BD2CC6}" presName="descendantText" presStyleLbl="alignAcc1" presStyleIdx="1" presStyleCnt="3">
        <dgm:presLayoutVars>
          <dgm:bulletEnabled val="1"/>
        </dgm:presLayoutVars>
      </dgm:prSet>
      <dgm:spPr/>
    </dgm:pt>
    <dgm:pt modelId="{23B5C28E-AB7A-4B64-889E-D07EBC7019ED}" type="pres">
      <dgm:prSet presAssocID="{5598E052-DCC8-4644-AC10-7FFA300AC466}" presName="sp" presStyleCnt="0"/>
      <dgm:spPr/>
    </dgm:pt>
    <dgm:pt modelId="{05B67939-A992-46A4-9CF9-DD3AD0D54C4D}" type="pres">
      <dgm:prSet presAssocID="{A974C897-D27D-4F0B-8272-0907FE2C5B18}" presName="composite" presStyleCnt="0"/>
      <dgm:spPr/>
    </dgm:pt>
    <dgm:pt modelId="{A858C773-B06B-4347-ABFA-1D49E52D75BF}" type="pres">
      <dgm:prSet presAssocID="{A974C897-D27D-4F0B-8272-0907FE2C5B18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05FD46D6-5CC5-4539-900E-BDF9859BEE6F}" type="pres">
      <dgm:prSet presAssocID="{A974C897-D27D-4F0B-8272-0907FE2C5B18}" presName="descendantText" presStyleLbl="alignAcc1" presStyleIdx="2" presStyleCnt="3">
        <dgm:presLayoutVars>
          <dgm:bulletEnabled val="1"/>
        </dgm:presLayoutVars>
      </dgm:prSet>
      <dgm:spPr/>
    </dgm:pt>
  </dgm:ptLst>
  <dgm:cxnLst>
    <dgm:cxn modelId="{6CC55D0C-D193-451B-B7A9-C9A46E437370}" srcId="{251501DA-0852-4F25-B1A8-AFB297BD2CC6}" destId="{5100A0E7-62B1-47A1-B91E-940C6DC439D6}" srcOrd="0" destOrd="0" parTransId="{00AAB89F-7981-413E-8F40-6C6030A5BE25}" sibTransId="{936E1E31-9EE4-48EF-B731-4E45910E2AD2}"/>
    <dgm:cxn modelId="{01005B19-5316-43A5-B4C8-D9ABD10CFB63}" srcId="{3CE1D519-8E72-4718-907C-41956E76BDCD}" destId="{A974C897-D27D-4F0B-8272-0907FE2C5B18}" srcOrd="2" destOrd="0" parTransId="{707F0B08-A368-4C70-A38C-D6D06F1227D3}" sibTransId="{C00916D9-2EC9-430B-AEDE-E9528F601671}"/>
    <dgm:cxn modelId="{F1AEAB20-3588-4D47-A005-ACD59C2FF88F}" type="presOf" srcId="{7D92E8F9-F923-4700-9511-22633A833763}" destId="{EBC123B1-6D23-40A3-A73D-3797F86C3781}" srcOrd="0" destOrd="0" presId="urn:microsoft.com/office/officeart/2005/8/layout/chevron2"/>
    <dgm:cxn modelId="{A072A932-5387-4D76-BC56-6BF6973B082D}" srcId="{251501DA-0852-4F25-B1A8-AFB297BD2CC6}" destId="{C556B0DA-64DD-4D42-8A8F-8FBDD00AE161}" srcOrd="1" destOrd="0" parTransId="{69B2D6F2-F69D-4934-AE1F-B09152B3A89B}" sibTransId="{033D8F3D-9D51-415D-BEAF-51D86C553A8C}"/>
    <dgm:cxn modelId="{A6DF9634-5E63-4A39-83C1-FC7EB425D01D}" type="presOf" srcId="{3CE1D519-8E72-4718-907C-41956E76BDCD}" destId="{5F55239C-7706-43E1-9FFF-C56FAF7E1659}" srcOrd="0" destOrd="0" presId="urn:microsoft.com/office/officeart/2005/8/layout/chevron2"/>
    <dgm:cxn modelId="{2B1C5838-2C19-40C2-8BED-042E3ECDA09A}" type="presOf" srcId="{7DC2399F-6877-4DA4-B3C8-9279AFD4AD5C}" destId="{9D924B4E-13E6-4355-99C3-5D75276077C7}" srcOrd="0" destOrd="0" presId="urn:microsoft.com/office/officeart/2005/8/layout/chevron2"/>
    <dgm:cxn modelId="{64D48638-2522-40CA-BD01-5441C8CFB86E}" srcId="{7DC2399F-6877-4DA4-B3C8-9279AFD4AD5C}" destId="{7D92E8F9-F923-4700-9511-22633A833763}" srcOrd="0" destOrd="0" parTransId="{1301ABFE-315A-4DBC-B516-317A306AD898}" sibTransId="{3BCABC5B-2977-41CA-BB9D-AA61E0246143}"/>
    <dgm:cxn modelId="{D1530C5B-BE8F-4F7F-8487-D394E2D8AF35}" type="presOf" srcId="{FDBB23C7-4755-4BA7-8E03-D46604EE8DE6}" destId="{05FD46D6-5CC5-4539-900E-BDF9859BEE6F}" srcOrd="0" destOrd="0" presId="urn:microsoft.com/office/officeart/2005/8/layout/chevron2"/>
    <dgm:cxn modelId="{63B90E63-C4B7-41ED-948F-0FDFFE534AB2}" srcId="{A974C897-D27D-4F0B-8272-0907FE2C5B18}" destId="{FDBB23C7-4755-4BA7-8E03-D46604EE8DE6}" srcOrd="0" destOrd="0" parTransId="{77E90E0D-61D7-4ECE-9638-D274E85E10A1}" sibTransId="{38DE54AF-38CD-4CB1-89C2-2ED75D99490B}"/>
    <dgm:cxn modelId="{2041C14C-4E63-441C-AAED-BEECC705664E}" type="presOf" srcId="{A974C897-D27D-4F0B-8272-0907FE2C5B18}" destId="{A858C773-B06B-4347-ABFA-1D49E52D75BF}" srcOrd="0" destOrd="0" presId="urn:microsoft.com/office/officeart/2005/8/layout/chevron2"/>
    <dgm:cxn modelId="{C6111B6F-3CAE-49B2-99E9-7546731567B8}" type="presOf" srcId="{C556B0DA-64DD-4D42-8A8F-8FBDD00AE161}" destId="{B01B511A-A404-4990-AE4F-99FD5309517D}" srcOrd="0" destOrd="1" presId="urn:microsoft.com/office/officeart/2005/8/layout/chevron2"/>
    <dgm:cxn modelId="{06FD4C51-F58A-4963-8421-129455261DA0}" type="presOf" srcId="{27401DFD-85E6-4082-A6E5-2873AB061AB0}" destId="{B01B511A-A404-4990-AE4F-99FD5309517D}" srcOrd="0" destOrd="2" presId="urn:microsoft.com/office/officeart/2005/8/layout/chevron2"/>
    <dgm:cxn modelId="{364DC4B4-2E17-4649-90CC-A30D41D0A185}" srcId="{3CE1D519-8E72-4718-907C-41956E76BDCD}" destId="{251501DA-0852-4F25-B1A8-AFB297BD2CC6}" srcOrd="1" destOrd="0" parTransId="{822EC0C7-100E-4912-9F8E-534B95B46BC8}" sibTransId="{5598E052-DCC8-4644-AC10-7FFA300AC466}"/>
    <dgm:cxn modelId="{998920C9-2D11-4720-A4C2-28D6B042FDFC}" srcId="{3CE1D519-8E72-4718-907C-41956E76BDCD}" destId="{7DC2399F-6877-4DA4-B3C8-9279AFD4AD5C}" srcOrd="0" destOrd="0" parTransId="{96F48FF0-08FA-4EBE-9B27-A7040B78CABA}" sibTransId="{751B06D5-7A39-4B5C-A0D2-A25CE8F4CC5A}"/>
    <dgm:cxn modelId="{F3A983D7-716E-42B1-AD8E-E546087603A6}" srcId="{251501DA-0852-4F25-B1A8-AFB297BD2CC6}" destId="{27401DFD-85E6-4082-A6E5-2873AB061AB0}" srcOrd="2" destOrd="0" parTransId="{E4679239-4CE0-4A18-AD84-930A204E0E33}" sibTransId="{74BDA5C2-D3C5-4AB6-B604-4C2B618B5442}"/>
    <dgm:cxn modelId="{0A8351DE-0D60-4C1C-9E59-617AD62C8E7B}" type="presOf" srcId="{5100A0E7-62B1-47A1-B91E-940C6DC439D6}" destId="{B01B511A-A404-4990-AE4F-99FD5309517D}" srcOrd="0" destOrd="0" presId="urn:microsoft.com/office/officeart/2005/8/layout/chevron2"/>
    <dgm:cxn modelId="{ECF5DDE8-BE0E-4737-8D22-0BFA8998A679}" type="presOf" srcId="{251501DA-0852-4F25-B1A8-AFB297BD2CC6}" destId="{773C931E-E1FF-42A6-8056-30AC8F0843C9}" srcOrd="0" destOrd="0" presId="urn:microsoft.com/office/officeart/2005/8/layout/chevron2"/>
    <dgm:cxn modelId="{CC876608-4308-4F33-A3DA-A409BD7AB4CF}" type="presParOf" srcId="{5F55239C-7706-43E1-9FFF-C56FAF7E1659}" destId="{3443E89E-7041-4CC2-9873-E1F8DAF00C29}" srcOrd="0" destOrd="0" presId="urn:microsoft.com/office/officeart/2005/8/layout/chevron2"/>
    <dgm:cxn modelId="{121ADE7C-D449-4A19-9213-2AFCDD825EB5}" type="presParOf" srcId="{3443E89E-7041-4CC2-9873-E1F8DAF00C29}" destId="{9D924B4E-13E6-4355-99C3-5D75276077C7}" srcOrd="0" destOrd="0" presId="urn:microsoft.com/office/officeart/2005/8/layout/chevron2"/>
    <dgm:cxn modelId="{375EBE9C-3D6E-4610-81B1-C18ACF86A1C2}" type="presParOf" srcId="{3443E89E-7041-4CC2-9873-E1F8DAF00C29}" destId="{EBC123B1-6D23-40A3-A73D-3797F86C3781}" srcOrd="1" destOrd="0" presId="urn:microsoft.com/office/officeart/2005/8/layout/chevron2"/>
    <dgm:cxn modelId="{B14CCD76-ED94-4FBC-9916-3837E8AFEE67}" type="presParOf" srcId="{5F55239C-7706-43E1-9FFF-C56FAF7E1659}" destId="{5441D446-978F-4377-ACB3-06F0B9E2A8B7}" srcOrd="1" destOrd="0" presId="urn:microsoft.com/office/officeart/2005/8/layout/chevron2"/>
    <dgm:cxn modelId="{63A741F0-784E-4743-8BE8-61653749619F}" type="presParOf" srcId="{5F55239C-7706-43E1-9FFF-C56FAF7E1659}" destId="{E5ACC375-E043-4328-A638-ABDBAFF022CE}" srcOrd="2" destOrd="0" presId="urn:microsoft.com/office/officeart/2005/8/layout/chevron2"/>
    <dgm:cxn modelId="{02105B50-2F33-4A77-A75C-E4B3AB38D0E7}" type="presParOf" srcId="{E5ACC375-E043-4328-A638-ABDBAFF022CE}" destId="{773C931E-E1FF-42A6-8056-30AC8F0843C9}" srcOrd="0" destOrd="0" presId="urn:microsoft.com/office/officeart/2005/8/layout/chevron2"/>
    <dgm:cxn modelId="{2CACE04E-AD9B-4E5B-84A1-15AA1490A9EB}" type="presParOf" srcId="{E5ACC375-E043-4328-A638-ABDBAFF022CE}" destId="{B01B511A-A404-4990-AE4F-99FD5309517D}" srcOrd="1" destOrd="0" presId="urn:microsoft.com/office/officeart/2005/8/layout/chevron2"/>
    <dgm:cxn modelId="{BAD15241-F3B4-4A78-95C4-8DAA309A40EC}" type="presParOf" srcId="{5F55239C-7706-43E1-9FFF-C56FAF7E1659}" destId="{23B5C28E-AB7A-4B64-889E-D07EBC7019ED}" srcOrd="3" destOrd="0" presId="urn:microsoft.com/office/officeart/2005/8/layout/chevron2"/>
    <dgm:cxn modelId="{110E55DA-9E53-4112-A2B3-71B8CF3DE521}" type="presParOf" srcId="{5F55239C-7706-43E1-9FFF-C56FAF7E1659}" destId="{05B67939-A992-46A4-9CF9-DD3AD0D54C4D}" srcOrd="4" destOrd="0" presId="urn:microsoft.com/office/officeart/2005/8/layout/chevron2"/>
    <dgm:cxn modelId="{E73AB5C6-7600-4D08-80FC-D3BDE55AE416}" type="presParOf" srcId="{05B67939-A992-46A4-9CF9-DD3AD0D54C4D}" destId="{A858C773-B06B-4347-ABFA-1D49E52D75BF}" srcOrd="0" destOrd="0" presId="urn:microsoft.com/office/officeart/2005/8/layout/chevron2"/>
    <dgm:cxn modelId="{C03277A6-7BF3-4537-9CDD-D3D8D036328F}" type="presParOf" srcId="{05B67939-A992-46A4-9CF9-DD3AD0D54C4D}" destId="{05FD46D6-5CC5-4539-900E-BDF9859BEE6F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D924B4E-13E6-4355-99C3-5D75276077C7}">
      <dsp:nvSpPr>
        <dsp:cNvPr id="0" name=""/>
        <dsp:cNvSpPr/>
      </dsp:nvSpPr>
      <dsp:spPr>
        <a:xfrm rot="5400000">
          <a:off x="-289718" y="292805"/>
          <a:ext cx="1931458" cy="1352020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Split the data into blocks </a:t>
          </a:r>
        </a:p>
      </dsp:txBody>
      <dsp:txXfrm rot="-5400000">
        <a:off x="1" y="679096"/>
        <a:ext cx="1352020" cy="579438"/>
      </dsp:txXfrm>
    </dsp:sp>
    <dsp:sp modelId="{EBC123B1-6D23-40A3-A73D-3797F86C3781}">
      <dsp:nvSpPr>
        <dsp:cNvPr id="0" name=""/>
        <dsp:cNvSpPr/>
      </dsp:nvSpPr>
      <dsp:spPr>
        <a:xfrm rot="5400000">
          <a:off x="4112286" y="-2757179"/>
          <a:ext cx="1255447" cy="677597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4605" rIns="14605" bIns="1460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300" kern="1200" dirty="0"/>
            <a:t>We call these blocks ‘minibatches’</a:t>
          </a:r>
        </a:p>
      </dsp:txBody>
      <dsp:txXfrm rot="-5400000">
        <a:off x="1352020" y="64373"/>
        <a:ext cx="6714693" cy="1132875"/>
      </dsp:txXfrm>
    </dsp:sp>
    <dsp:sp modelId="{773C931E-E1FF-42A6-8056-30AC8F0843C9}">
      <dsp:nvSpPr>
        <dsp:cNvPr id="0" name=""/>
        <dsp:cNvSpPr/>
      </dsp:nvSpPr>
      <dsp:spPr>
        <a:xfrm rot="5400000">
          <a:off x="-289718" y="2033323"/>
          <a:ext cx="1931458" cy="1352020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We train on each of these blocks</a:t>
          </a:r>
        </a:p>
      </dsp:txBody>
      <dsp:txXfrm rot="-5400000">
        <a:off x="1" y="2419614"/>
        <a:ext cx="1352020" cy="579438"/>
      </dsp:txXfrm>
    </dsp:sp>
    <dsp:sp modelId="{B01B511A-A404-4990-AE4F-99FD5309517D}">
      <dsp:nvSpPr>
        <dsp:cNvPr id="0" name=""/>
        <dsp:cNvSpPr/>
      </dsp:nvSpPr>
      <dsp:spPr>
        <a:xfrm rot="5400000">
          <a:off x="4112286" y="-1016661"/>
          <a:ext cx="1255447" cy="677597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4605" rIns="14605" bIns="1460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300" kern="1200" dirty="0"/>
            <a:t>Forward propagation – compute predictions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300" kern="1200" dirty="0"/>
            <a:t>Compute loss function – how well are we doing?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300" kern="1200" dirty="0"/>
            <a:t>Back propagation – compute derivatives</a:t>
          </a:r>
        </a:p>
      </dsp:txBody>
      <dsp:txXfrm rot="-5400000">
        <a:off x="1352020" y="1804891"/>
        <a:ext cx="6714693" cy="1132875"/>
      </dsp:txXfrm>
    </dsp:sp>
    <dsp:sp modelId="{A858C773-B06B-4347-ABFA-1D49E52D75BF}">
      <dsp:nvSpPr>
        <dsp:cNvPr id="0" name=""/>
        <dsp:cNvSpPr/>
      </dsp:nvSpPr>
      <dsp:spPr>
        <a:xfrm rot="5400000">
          <a:off x="-289718" y="3773840"/>
          <a:ext cx="1931458" cy="1352020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Optimisation</a:t>
          </a:r>
        </a:p>
      </dsp:txBody>
      <dsp:txXfrm rot="-5400000">
        <a:off x="1" y="4160131"/>
        <a:ext cx="1352020" cy="579438"/>
      </dsp:txXfrm>
    </dsp:sp>
    <dsp:sp modelId="{05FD46D6-5CC5-4539-900E-BDF9859BEE6F}">
      <dsp:nvSpPr>
        <dsp:cNvPr id="0" name=""/>
        <dsp:cNvSpPr/>
      </dsp:nvSpPr>
      <dsp:spPr>
        <a:xfrm rot="5400000">
          <a:off x="4112286" y="723856"/>
          <a:ext cx="1255447" cy="677597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4605" rIns="14605" bIns="1460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300" kern="1200" dirty="0"/>
            <a:t>Update our weights using gradient descent or another learning algorithm</a:t>
          </a:r>
        </a:p>
      </dsp:txBody>
      <dsp:txXfrm rot="-5400000">
        <a:off x="1352020" y="3545408"/>
        <a:ext cx="6714693" cy="113287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Better pictures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 b="0" i="0" u="none" strike="noStrike" cap="none" smtClean="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3</a:t>
            </a:fld>
            <a:endParaRPr lang="en-GB" sz="1200" b="0" i="0" u="none" strike="noStrike" cap="none">
              <a:solidFill>
                <a:schemeClr val="dk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</p:spTree>
    <p:extLst>
      <p:ext uri="{BB962C8B-B14F-4D97-AF65-F5344CB8AC3E}">
        <p14:creationId xmlns:p14="http://schemas.microsoft.com/office/powerpoint/2010/main" val="2572814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Keep dots all the size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Keep formatting all the same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Keep text a good size</a:t>
            </a:r>
            <a:endParaRPr dirty="0"/>
          </a:p>
        </p:txBody>
      </p:sp>
      <p:sp>
        <p:nvSpPr>
          <p:cNvPr id="193" name="Google Shape;19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Too much going on</a:t>
            </a:r>
            <a:endParaRPr dirty="0"/>
          </a:p>
        </p:txBody>
      </p:sp>
      <p:sp>
        <p:nvSpPr>
          <p:cNvPr id="217" name="Google Shape;21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In the formula, drop some indices drop all the numbers, just vectorise it</a:t>
            </a:r>
            <a:endParaRPr dirty="0"/>
          </a:p>
        </p:txBody>
      </p:sp>
      <p:sp>
        <p:nvSpPr>
          <p:cNvPr id="264" name="Google Shape;26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24" name="Google Shape;324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" name="Google Shape;389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>
  <p:cSld name="Title Slid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0"/>
          <p:cNvSpPr/>
          <p:nvPr/>
        </p:nvSpPr>
        <p:spPr>
          <a:xfrm>
            <a:off x="0" y="4313786"/>
            <a:ext cx="12192000" cy="25442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20"/>
          <p:cNvSpPr txBox="1">
            <a:spLocks noGrp="1"/>
          </p:cNvSpPr>
          <p:nvPr>
            <p:ph type="ctrTitle"/>
          </p:nvPr>
        </p:nvSpPr>
        <p:spPr>
          <a:xfrm>
            <a:off x="1779490" y="951614"/>
            <a:ext cx="9899747" cy="9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0"/>
          <p:cNvSpPr txBox="1">
            <a:spLocks noGrp="1"/>
          </p:cNvSpPr>
          <p:nvPr>
            <p:ph type="subTitle" idx="1"/>
          </p:nvPr>
        </p:nvSpPr>
        <p:spPr>
          <a:xfrm>
            <a:off x="1779490" y="3310197"/>
            <a:ext cx="9899747" cy="749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30"/>
              <a:buFont typeface="Noto Sans Symbols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530"/>
              <a:buChar char="■"/>
              <a:defRPr/>
            </a:lvl2pPr>
            <a:lvl3pPr lvl="2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50"/>
              <a:buChar char="■"/>
              <a:defRPr/>
            </a:lvl3pPr>
            <a:lvl4pPr lvl="3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50"/>
              <a:buChar char="■"/>
              <a:defRPr/>
            </a:lvl4pPr>
            <a:lvl5pPr lvl="4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50"/>
              <a:buChar char="■"/>
              <a:defRPr/>
            </a:lvl5pPr>
            <a:lvl6pPr lvl="5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50"/>
              <a:buChar char="■"/>
              <a:defRPr/>
            </a:lvl6pPr>
            <a:lvl7pPr lvl="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" name="Google Shape;21;p20"/>
          <p:cNvSpPr txBox="1">
            <a:spLocks noGrp="1"/>
          </p:cNvSpPr>
          <p:nvPr>
            <p:ph type="body" idx="2"/>
          </p:nvPr>
        </p:nvSpPr>
        <p:spPr>
          <a:xfrm>
            <a:off x="1779490" y="4588235"/>
            <a:ext cx="7810528" cy="2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90"/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25755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530"/>
              <a:buChar char="■"/>
              <a:defRPr/>
            </a:lvl2pPr>
            <a:lvl3pPr marL="1371600" lvl="2" indent="-314325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50"/>
              <a:buChar char="■"/>
              <a:defRPr/>
            </a:lvl3pPr>
            <a:lvl4pPr marL="1828800" lvl="3" indent="-314325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50"/>
              <a:buChar char="■"/>
              <a:defRPr/>
            </a:lvl4pPr>
            <a:lvl5pPr marL="2286000" lvl="4" indent="-314325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50"/>
              <a:buChar char="■"/>
              <a:defRPr/>
            </a:lvl5pPr>
            <a:lvl6pPr marL="2743200" lvl="5" indent="-314325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50"/>
              <a:buChar char="■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" name="Google Shape;22;p20"/>
          <p:cNvSpPr txBox="1">
            <a:spLocks noGrp="1"/>
          </p:cNvSpPr>
          <p:nvPr>
            <p:ph type="body" idx="3"/>
          </p:nvPr>
        </p:nvSpPr>
        <p:spPr>
          <a:xfrm>
            <a:off x="1779490" y="4840064"/>
            <a:ext cx="7810528" cy="2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90"/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25755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530"/>
              <a:buChar char="■"/>
              <a:defRPr/>
            </a:lvl2pPr>
            <a:lvl3pPr marL="1371600" lvl="2" indent="-314325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50"/>
              <a:buChar char="■"/>
              <a:defRPr/>
            </a:lvl3pPr>
            <a:lvl4pPr marL="1828800" lvl="3" indent="-314325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50"/>
              <a:buChar char="■"/>
              <a:defRPr/>
            </a:lvl4pPr>
            <a:lvl5pPr marL="2286000" lvl="4" indent="-314325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50"/>
              <a:buChar char="■"/>
              <a:defRPr/>
            </a:lvl5pPr>
            <a:lvl6pPr marL="2743200" lvl="5" indent="-314325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50"/>
              <a:buChar char="■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" name="Google Shape;23;p20" descr="&lt;COMPANY_NAME&gt;&#10;"/>
          <p:cNvSpPr txBox="1"/>
          <p:nvPr/>
        </p:nvSpPr>
        <p:spPr>
          <a:xfrm>
            <a:off x="512259" y="6469199"/>
            <a:ext cx="3360000" cy="2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Company name appears here</a:t>
            </a:r>
            <a:endParaRPr/>
          </a:p>
        </p:txBody>
      </p:sp>
      <p:sp>
        <p:nvSpPr>
          <p:cNvPr id="24" name="Google Shape;24;p20" descr="Rectangle 6"/>
          <p:cNvSpPr txBox="1">
            <a:spLocks noGrp="1"/>
          </p:cNvSpPr>
          <p:nvPr>
            <p:ph type="sldNum" idx="12"/>
          </p:nvPr>
        </p:nvSpPr>
        <p:spPr>
          <a:xfrm>
            <a:off x="11324177" y="6469199"/>
            <a:ext cx="355564" cy="2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8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8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8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8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8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8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8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8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8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5" name="Google Shape;25;p20" descr="&lt;Shell Yellow Bar&gt;" title="&lt;Shell Yellow Bar&gt;"/>
          <p:cNvSpPr/>
          <p:nvPr/>
        </p:nvSpPr>
        <p:spPr>
          <a:xfrm>
            <a:off x="1778011" y="761998"/>
            <a:ext cx="1269984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" name="Google Shape;26;p20" descr="PECTEN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27000" y="645968"/>
            <a:ext cx="1524000" cy="1524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20" descr="Rectangle 4"/>
          <p:cNvSpPr txBox="1">
            <a:spLocks noGrp="1"/>
          </p:cNvSpPr>
          <p:nvPr>
            <p:ph type="dt" idx="10"/>
          </p:nvPr>
        </p:nvSpPr>
        <p:spPr>
          <a:xfrm>
            <a:off x="9670343" y="6469200"/>
            <a:ext cx="1440000" cy="2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8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20"/>
          <p:cNvSpPr txBox="1">
            <a:spLocks noGrp="1"/>
          </p:cNvSpPr>
          <p:nvPr>
            <p:ph type="ftr" idx="11"/>
          </p:nvPr>
        </p:nvSpPr>
        <p:spPr>
          <a:xfrm>
            <a:off x="3877056" y="6469199"/>
            <a:ext cx="4435312" cy="2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8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98">
          <p15:clr>
            <a:srgbClr val="FBAE40"/>
          </p15:clr>
        </p15:guide>
        <p15:guide id="2" pos="7357">
          <p15:clr>
            <a:srgbClr val="FBAE40"/>
          </p15:clr>
        </p15:guide>
        <p15:guide id="3" pos="1121">
          <p15:clr>
            <a:srgbClr val="FBAE40"/>
          </p15:clr>
        </p15:guide>
        <p15:guide id="4" orient="horz" pos="4074">
          <p15:clr>
            <a:srgbClr val="FBAE40"/>
          </p15:clr>
        </p15:guide>
        <p15:guide id="5" orient="horz" pos="216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 - High Content">
  <p:cSld name="Two Content - High Content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9"/>
          <p:cNvSpPr txBox="1">
            <a:spLocks noGrp="1"/>
          </p:cNvSpPr>
          <p:nvPr>
            <p:ph type="title"/>
          </p:nvPr>
        </p:nvSpPr>
        <p:spPr>
          <a:xfrm>
            <a:off x="508000" y="712800"/>
            <a:ext cx="11171238" cy="752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29"/>
          <p:cNvSpPr txBox="1">
            <a:spLocks noGrp="1"/>
          </p:cNvSpPr>
          <p:nvPr>
            <p:ph type="body" idx="1"/>
          </p:nvPr>
        </p:nvSpPr>
        <p:spPr>
          <a:xfrm>
            <a:off x="6215063" y="1528764"/>
            <a:ext cx="5464175" cy="4830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90"/>
              <a:buFont typeface="Noto Sans Symbols"/>
              <a:buNone/>
              <a:defRPr sz="1400"/>
            </a:lvl1pPr>
            <a:lvl2pPr marL="914400" lvl="1" indent="-304165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90"/>
              <a:buFont typeface="Noto Sans Symbols"/>
              <a:buChar char="■"/>
              <a:defRPr sz="1400"/>
            </a:lvl2pPr>
            <a:lvl3pPr marL="1371600" lvl="2" indent="-295275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Noto Sans Symbols"/>
              <a:buChar char="■"/>
              <a:defRPr sz="1400"/>
            </a:lvl3pPr>
            <a:lvl4pPr marL="1828800" lvl="3" indent="-295275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Noto Sans Symbols"/>
              <a:buChar char="■"/>
              <a:defRPr sz="1400"/>
            </a:lvl4pPr>
            <a:lvl5pPr marL="2286000" lvl="4" indent="-2857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oto Sans Symbols"/>
              <a:buChar char="■"/>
              <a:defRPr sz="1200"/>
            </a:lvl5pPr>
            <a:lvl6pPr marL="2743200" lvl="5" indent="-280987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25"/>
              <a:buFont typeface="Noto Sans Symbols"/>
              <a:buChar char="■"/>
              <a:defRPr sz="11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1" name="Google Shape;101;p29"/>
          <p:cNvSpPr txBox="1">
            <a:spLocks noGrp="1"/>
          </p:cNvSpPr>
          <p:nvPr>
            <p:ph type="body" idx="2"/>
          </p:nvPr>
        </p:nvSpPr>
        <p:spPr>
          <a:xfrm>
            <a:off x="508000" y="1528762"/>
            <a:ext cx="5468938" cy="4830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90"/>
              <a:buFont typeface="Noto Sans Symbols"/>
              <a:buNone/>
              <a:defRPr sz="1400"/>
            </a:lvl1pPr>
            <a:lvl2pPr marL="914400" lvl="1" indent="-304165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90"/>
              <a:buFont typeface="Noto Sans Symbols"/>
              <a:buChar char="■"/>
              <a:defRPr sz="1400"/>
            </a:lvl2pPr>
            <a:lvl3pPr marL="1371600" lvl="2" indent="-295275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Noto Sans Symbols"/>
              <a:buChar char="■"/>
              <a:defRPr sz="1400"/>
            </a:lvl3pPr>
            <a:lvl4pPr marL="1828800" lvl="3" indent="-295275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Noto Sans Symbols"/>
              <a:buChar char="■"/>
              <a:defRPr sz="1400"/>
            </a:lvl4pPr>
            <a:lvl5pPr marL="2286000" lvl="4" indent="-2857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oto Sans Symbols"/>
              <a:buChar char="■"/>
              <a:defRPr sz="1200"/>
            </a:lvl5pPr>
            <a:lvl6pPr marL="2743200" lvl="5" indent="-280987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25"/>
              <a:buFont typeface="Noto Sans Symbols"/>
              <a:buChar char="■"/>
              <a:defRPr sz="11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2" name="Google Shape;102;p29" descr="Rectangle 4"/>
          <p:cNvSpPr txBox="1">
            <a:spLocks noGrp="1"/>
          </p:cNvSpPr>
          <p:nvPr>
            <p:ph type="dt" idx="10"/>
          </p:nvPr>
        </p:nvSpPr>
        <p:spPr>
          <a:xfrm>
            <a:off x="9670343" y="6469200"/>
            <a:ext cx="1440000" cy="2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8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29" descr="Rectangle 6"/>
          <p:cNvSpPr txBox="1">
            <a:spLocks noGrp="1"/>
          </p:cNvSpPr>
          <p:nvPr>
            <p:ph type="sldNum" idx="12"/>
          </p:nvPr>
        </p:nvSpPr>
        <p:spPr>
          <a:xfrm>
            <a:off x="11324177" y="6469199"/>
            <a:ext cx="355564" cy="2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8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8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8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8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8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8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8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8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8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4" name="Google Shape;104;p29"/>
          <p:cNvSpPr txBox="1">
            <a:spLocks noGrp="1"/>
          </p:cNvSpPr>
          <p:nvPr>
            <p:ph type="ftr" idx="11"/>
          </p:nvPr>
        </p:nvSpPr>
        <p:spPr>
          <a:xfrm>
            <a:off x="3877056" y="6469199"/>
            <a:ext cx="4435312" cy="2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8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Graphs">
  <p:cSld name="4 Graphs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30"/>
          <p:cNvSpPr txBox="1">
            <a:spLocks noGrp="1"/>
          </p:cNvSpPr>
          <p:nvPr>
            <p:ph type="body" idx="1"/>
          </p:nvPr>
        </p:nvSpPr>
        <p:spPr>
          <a:xfrm>
            <a:off x="509312" y="6201069"/>
            <a:ext cx="5543051" cy="158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723"/>
              <a:buNone/>
              <a:defRPr sz="85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25755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530"/>
              <a:buChar char="■"/>
              <a:defRPr/>
            </a:lvl2pPr>
            <a:lvl3pPr marL="1371600" lvl="2" indent="-314325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50"/>
              <a:buChar char="■"/>
              <a:defRPr/>
            </a:lvl3pPr>
            <a:lvl4pPr marL="1828800" lvl="3" indent="-314325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50"/>
              <a:buChar char="■"/>
              <a:defRPr/>
            </a:lvl4pPr>
            <a:lvl5pPr marL="2286000" lvl="4" indent="-314325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50"/>
              <a:buChar char="■"/>
              <a:defRPr/>
            </a:lvl5pPr>
            <a:lvl6pPr marL="2743200" lvl="5" indent="-314325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50"/>
              <a:buChar char="■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7" name="Google Shape;107;p30"/>
          <p:cNvSpPr txBox="1">
            <a:spLocks noGrp="1"/>
          </p:cNvSpPr>
          <p:nvPr>
            <p:ph type="title"/>
          </p:nvPr>
        </p:nvSpPr>
        <p:spPr>
          <a:xfrm>
            <a:off x="508000" y="712800"/>
            <a:ext cx="11171237" cy="752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30"/>
          <p:cNvSpPr txBox="1">
            <a:spLocks noGrp="1"/>
          </p:cNvSpPr>
          <p:nvPr>
            <p:ph type="body" idx="2"/>
          </p:nvPr>
        </p:nvSpPr>
        <p:spPr>
          <a:xfrm>
            <a:off x="508000" y="4199574"/>
            <a:ext cx="5468938" cy="2563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90"/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25755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530"/>
              <a:buChar char="■"/>
              <a:defRPr/>
            </a:lvl2pPr>
            <a:lvl3pPr marL="1371600" lvl="2" indent="-314325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50"/>
              <a:buChar char="■"/>
              <a:defRPr/>
            </a:lvl3pPr>
            <a:lvl4pPr marL="1828800" lvl="3" indent="-314325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50"/>
              <a:buChar char="■"/>
              <a:defRPr/>
            </a:lvl4pPr>
            <a:lvl5pPr marL="2286000" lvl="4" indent="-314325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50"/>
              <a:buChar char="■"/>
              <a:defRPr/>
            </a:lvl5pPr>
            <a:lvl6pPr marL="2743200" lvl="5" indent="-314325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50"/>
              <a:buChar char="■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9" name="Google Shape;109;p30"/>
          <p:cNvSpPr txBox="1">
            <a:spLocks noGrp="1"/>
          </p:cNvSpPr>
          <p:nvPr>
            <p:ph type="body" idx="3"/>
          </p:nvPr>
        </p:nvSpPr>
        <p:spPr>
          <a:xfrm>
            <a:off x="508000" y="3864611"/>
            <a:ext cx="5468938" cy="2930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60"/>
              <a:buNone/>
              <a:defRPr sz="16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25755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530"/>
              <a:buChar char="■"/>
              <a:defRPr/>
            </a:lvl2pPr>
            <a:lvl3pPr marL="1371600" lvl="2" indent="-314325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50"/>
              <a:buChar char="■"/>
              <a:defRPr/>
            </a:lvl3pPr>
            <a:lvl4pPr marL="1828800" lvl="3" indent="-314325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50"/>
              <a:buChar char="■"/>
              <a:defRPr/>
            </a:lvl4pPr>
            <a:lvl5pPr marL="2286000" lvl="4" indent="-314325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50"/>
              <a:buChar char="■"/>
              <a:defRPr/>
            </a:lvl5pPr>
            <a:lvl6pPr marL="2743200" lvl="5" indent="-314325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50"/>
              <a:buChar char="■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110" name="Google Shape;110;p30"/>
          <p:cNvCxnSpPr/>
          <p:nvPr/>
        </p:nvCxnSpPr>
        <p:spPr>
          <a:xfrm>
            <a:off x="508000" y="4141370"/>
            <a:ext cx="5468938" cy="941"/>
          </a:xfrm>
          <a:prstGeom prst="straightConnector1">
            <a:avLst/>
          </a:prstGeom>
          <a:noFill/>
          <a:ln w="508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1" name="Google Shape;111;p30"/>
          <p:cNvSpPr>
            <a:spLocks noGrp="1"/>
          </p:cNvSpPr>
          <p:nvPr>
            <p:ph type="chart" idx="4"/>
          </p:nvPr>
        </p:nvSpPr>
        <p:spPr>
          <a:xfrm>
            <a:off x="508000" y="4456229"/>
            <a:ext cx="5468938" cy="1623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R="0" lvl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90"/>
              <a:buFont typeface="Noto Sans Symbols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30"/>
              <a:buFont typeface="Noto Sans Symbols"/>
              <a:buChar char="■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Noto Sans Symbols"/>
              <a:buChar char="■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Noto Sans Symbols"/>
              <a:buChar char="■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■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oto Sans Symbols"/>
              <a:buChar char="■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12" name="Google Shape;112;p30"/>
          <p:cNvCxnSpPr/>
          <p:nvPr/>
        </p:nvCxnSpPr>
        <p:spPr>
          <a:xfrm rot="10800000" flipH="1">
            <a:off x="508000" y="5966640"/>
            <a:ext cx="5468938" cy="1880"/>
          </a:xfrm>
          <a:prstGeom prst="straightConnector1">
            <a:avLst/>
          </a:prstGeom>
          <a:noFill/>
          <a:ln w="158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3" name="Google Shape;113;p30"/>
          <p:cNvSpPr txBox="1">
            <a:spLocks noGrp="1"/>
          </p:cNvSpPr>
          <p:nvPr>
            <p:ph type="body" idx="5"/>
          </p:nvPr>
        </p:nvSpPr>
        <p:spPr>
          <a:xfrm>
            <a:off x="508000" y="1863726"/>
            <a:ext cx="5468938" cy="2563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90"/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25755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530"/>
              <a:buChar char="■"/>
              <a:defRPr/>
            </a:lvl2pPr>
            <a:lvl3pPr marL="1371600" lvl="2" indent="-314325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50"/>
              <a:buChar char="■"/>
              <a:defRPr/>
            </a:lvl3pPr>
            <a:lvl4pPr marL="1828800" lvl="3" indent="-314325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50"/>
              <a:buChar char="■"/>
              <a:defRPr/>
            </a:lvl4pPr>
            <a:lvl5pPr marL="2286000" lvl="4" indent="-314325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50"/>
              <a:buChar char="■"/>
              <a:defRPr/>
            </a:lvl5pPr>
            <a:lvl6pPr marL="2743200" lvl="5" indent="-314325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50"/>
              <a:buChar char="■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4" name="Google Shape;114;p30"/>
          <p:cNvSpPr txBox="1">
            <a:spLocks noGrp="1"/>
          </p:cNvSpPr>
          <p:nvPr>
            <p:ph type="body" idx="6"/>
          </p:nvPr>
        </p:nvSpPr>
        <p:spPr>
          <a:xfrm>
            <a:off x="508000" y="1528763"/>
            <a:ext cx="5468938" cy="2930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60"/>
              <a:buNone/>
              <a:defRPr sz="16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25755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530"/>
              <a:buChar char="■"/>
              <a:defRPr/>
            </a:lvl2pPr>
            <a:lvl3pPr marL="1371600" lvl="2" indent="-314325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50"/>
              <a:buChar char="■"/>
              <a:defRPr/>
            </a:lvl3pPr>
            <a:lvl4pPr marL="1828800" lvl="3" indent="-314325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50"/>
              <a:buChar char="■"/>
              <a:defRPr/>
            </a:lvl4pPr>
            <a:lvl5pPr marL="2286000" lvl="4" indent="-314325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50"/>
              <a:buChar char="■"/>
              <a:defRPr/>
            </a:lvl5pPr>
            <a:lvl6pPr marL="2743200" lvl="5" indent="-314325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50"/>
              <a:buChar char="■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115" name="Google Shape;115;p30"/>
          <p:cNvCxnSpPr/>
          <p:nvPr/>
        </p:nvCxnSpPr>
        <p:spPr>
          <a:xfrm>
            <a:off x="508000" y="1805522"/>
            <a:ext cx="5468938" cy="941"/>
          </a:xfrm>
          <a:prstGeom prst="straightConnector1">
            <a:avLst/>
          </a:prstGeom>
          <a:noFill/>
          <a:ln w="508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6" name="Google Shape;116;p30"/>
          <p:cNvSpPr>
            <a:spLocks noGrp="1"/>
          </p:cNvSpPr>
          <p:nvPr>
            <p:ph type="chart" idx="7"/>
          </p:nvPr>
        </p:nvSpPr>
        <p:spPr>
          <a:xfrm>
            <a:off x="508000" y="2120382"/>
            <a:ext cx="5468938" cy="1623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R="0" lvl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90"/>
              <a:buFont typeface="Noto Sans Symbols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30"/>
              <a:buFont typeface="Noto Sans Symbols"/>
              <a:buChar char="■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Noto Sans Symbols"/>
              <a:buChar char="■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Noto Sans Symbols"/>
              <a:buChar char="■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■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oto Sans Symbols"/>
              <a:buChar char="■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17" name="Google Shape;117;p30"/>
          <p:cNvCxnSpPr/>
          <p:nvPr/>
        </p:nvCxnSpPr>
        <p:spPr>
          <a:xfrm rot="10800000" flipH="1">
            <a:off x="508000" y="3732357"/>
            <a:ext cx="5468938" cy="1880"/>
          </a:xfrm>
          <a:prstGeom prst="straightConnector1">
            <a:avLst/>
          </a:prstGeom>
          <a:noFill/>
          <a:ln w="158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8" name="Google Shape;118;p30"/>
          <p:cNvSpPr txBox="1">
            <a:spLocks noGrp="1"/>
          </p:cNvSpPr>
          <p:nvPr>
            <p:ph type="body" idx="8"/>
          </p:nvPr>
        </p:nvSpPr>
        <p:spPr>
          <a:xfrm>
            <a:off x="6215063" y="4199574"/>
            <a:ext cx="5464175" cy="2563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90"/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25755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530"/>
              <a:buChar char="■"/>
              <a:defRPr/>
            </a:lvl2pPr>
            <a:lvl3pPr marL="1371600" lvl="2" indent="-314325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50"/>
              <a:buChar char="■"/>
              <a:defRPr/>
            </a:lvl3pPr>
            <a:lvl4pPr marL="1828800" lvl="3" indent="-314325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50"/>
              <a:buChar char="■"/>
              <a:defRPr/>
            </a:lvl4pPr>
            <a:lvl5pPr marL="2286000" lvl="4" indent="-314325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50"/>
              <a:buChar char="■"/>
              <a:defRPr/>
            </a:lvl5pPr>
            <a:lvl6pPr marL="2743200" lvl="5" indent="-314325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50"/>
              <a:buChar char="■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9" name="Google Shape;119;p30"/>
          <p:cNvSpPr txBox="1">
            <a:spLocks noGrp="1"/>
          </p:cNvSpPr>
          <p:nvPr>
            <p:ph type="body" idx="9"/>
          </p:nvPr>
        </p:nvSpPr>
        <p:spPr>
          <a:xfrm>
            <a:off x="6215063" y="3864611"/>
            <a:ext cx="5464175" cy="2930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60"/>
              <a:buNone/>
              <a:defRPr sz="16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25755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530"/>
              <a:buChar char="■"/>
              <a:defRPr/>
            </a:lvl2pPr>
            <a:lvl3pPr marL="1371600" lvl="2" indent="-314325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50"/>
              <a:buChar char="■"/>
              <a:defRPr/>
            </a:lvl3pPr>
            <a:lvl4pPr marL="1828800" lvl="3" indent="-314325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50"/>
              <a:buChar char="■"/>
              <a:defRPr/>
            </a:lvl4pPr>
            <a:lvl5pPr marL="2286000" lvl="4" indent="-314325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50"/>
              <a:buChar char="■"/>
              <a:defRPr/>
            </a:lvl5pPr>
            <a:lvl6pPr marL="2743200" lvl="5" indent="-314325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50"/>
              <a:buChar char="■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120" name="Google Shape;120;p30"/>
          <p:cNvCxnSpPr/>
          <p:nvPr/>
        </p:nvCxnSpPr>
        <p:spPr>
          <a:xfrm>
            <a:off x="6215063" y="4141387"/>
            <a:ext cx="5464175" cy="914"/>
          </a:xfrm>
          <a:prstGeom prst="straightConnector1">
            <a:avLst/>
          </a:prstGeom>
          <a:noFill/>
          <a:ln w="508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1" name="Google Shape;121;p30"/>
          <p:cNvSpPr>
            <a:spLocks noGrp="1"/>
          </p:cNvSpPr>
          <p:nvPr>
            <p:ph type="chart" idx="13"/>
          </p:nvPr>
        </p:nvSpPr>
        <p:spPr>
          <a:xfrm>
            <a:off x="6215063" y="4456229"/>
            <a:ext cx="5464175" cy="1623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R="0" lvl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90"/>
              <a:buFont typeface="Noto Sans Symbols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30"/>
              <a:buFont typeface="Noto Sans Symbols"/>
              <a:buChar char="■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Noto Sans Symbols"/>
              <a:buChar char="■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Noto Sans Symbols"/>
              <a:buChar char="■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■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oto Sans Symbols"/>
              <a:buChar char="■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22" name="Google Shape;122;p30"/>
          <p:cNvCxnSpPr/>
          <p:nvPr/>
        </p:nvCxnSpPr>
        <p:spPr>
          <a:xfrm rot="10800000" flipH="1">
            <a:off x="6215063" y="5966657"/>
            <a:ext cx="5464175" cy="1829"/>
          </a:xfrm>
          <a:prstGeom prst="straightConnector1">
            <a:avLst/>
          </a:prstGeom>
          <a:noFill/>
          <a:ln w="158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3" name="Google Shape;123;p30"/>
          <p:cNvSpPr txBox="1">
            <a:spLocks noGrp="1"/>
          </p:cNvSpPr>
          <p:nvPr>
            <p:ph type="body" idx="14"/>
          </p:nvPr>
        </p:nvSpPr>
        <p:spPr>
          <a:xfrm>
            <a:off x="6215063" y="1863726"/>
            <a:ext cx="5464175" cy="2563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90"/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25755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530"/>
              <a:buChar char="■"/>
              <a:defRPr/>
            </a:lvl2pPr>
            <a:lvl3pPr marL="1371600" lvl="2" indent="-314325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50"/>
              <a:buChar char="■"/>
              <a:defRPr/>
            </a:lvl3pPr>
            <a:lvl4pPr marL="1828800" lvl="3" indent="-314325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50"/>
              <a:buChar char="■"/>
              <a:defRPr/>
            </a:lvl4pPr>
            <a:lvl5pPr marL="2286000" lvl="4" indent="-314325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50"/>
              <a:buChar char="■"/>
              <a:defRPr/>
            </a:lvl5pPr>
            <a:lvl6pPr marL="2743200" lvl="5" indent="-314325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50"/>
              <a:buChar char="■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4" name="Google Shape;124;p30"/>
          <p:cNvSpPr txBox="1">
            <a:spLocks noGrp="1"/>
          </p:cNvSpPr>
          <p:nvPr>
            <p:ph type="body" idx="15"/>
          </p:nvPr>
        </p:nvSpPr>
        <p:spPr>
          <a:xfrm>
            <a:off x="6215063" y="1528763"/>
            <a:ext cx="5464175" cy="2930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60"/>
              <a:buNone/>
              <a:defRPr sz="16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25755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530"/>
              <a:buChar char="■"/>
              <a:defRPr/>
            </a:lvl2pPr>
            <a:lvl3pPr marL="1371600" lvl="2" indent="-314325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50"/>
              <a:buChar char="■"/>
              <a:defRPr/>
            </a:lvl3pPr>
            <a:lvl4pPr marL="1828800" lvl="3" indent="-314325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50"/>
              <a:buChar char="■"/>
              <a:defRPr/>
            </a:lvl4pPr>
            <a:lvl5pPr marL="2286000" lvl="4" indent="-314325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50"/>
              <a:buChar char="■"/>
              <a:defRPr/>
            </a:lvl5pPr>
            <a:lvl6pPr marL="2743200" lvl="5" indent="-314325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50"/>
              <a:buChar char="■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125" name="Google Shape;125;p30"/>
          <p:cNvCxnSpPr/>
          <p:nvPr/>
        </p:nvCxnSpPr>
        <p:spPr>
          <a:xfrm>
            <a:off x="6215063" y="1805539"/>
            <a:ext cx="5464175" cy="914"/>
          </a:xfrm>
          <a:prstGeom prst="straightConnector1">
            <a:avLst/>
          </a:prstGeom>
          <a:noFill/>
          <a:ln w="508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6" name="Google Shape;126;p30"/>
          <p:cNvSpPr>
            <a:spLocks noGrp="1"/>
          </p:cNvSpPr>
          <p:nvPr>
            <p:ph type="chart" idx="16"/>
          </p:nvPr>
        </p:nvSpPr>
        <p:spPr>
          <a:xfrm>
            <a:off x="6215063" y="2120382"/>
            <a:ext cx="5464175" cy="1623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R="0" lvl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90"/>
              <a:buFont typeface="Noto Sans Symbols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30"/>
              <a:buFont typeface="Noto Sans Symbols"/>
              <a:buChar char="■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Noto Sans Symbols"/>
              <a:buChar char="■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Noto Sans Symbols"/>
              <a:buChar char="■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■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oto Sans Symbols"/>
              <a:buChar char="■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27" name="Google Shape;127;p30"/>
          <p:cNvCxnSpPr/>
          <p:nvPr/>
        </p:nvCxnSpPr>
        <p:spPr>
          <a:xfrm>
            <a:off x="6089108" y="3730543"/>
            <a:ext cx="5265195" cy="2448"/>
          </a:xfrm>
          <a:prstGeom prst="straightConnector1">
            <a:avLst/>
          </a:prstGeom>
          <a:noFill/>
          <a:ln w="158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8" name="Google Shape;128;p30" descr="Rectangle 4"/>
          <p:cNvSpPr txBox="1">
            <a:spLocks noGrp="1"/>
          </p:cNvSpPr>
          <p:nvPr>
            <p:ph type="dt" idx="10"/>
          </p:nvPr>
        </p:nvSpPr>
        <p:spPr>
          <a:xfrm>
            <a:off x="9670343" y="6469200"/>
            <a:ext cx="1440000" cy="2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8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30" descr="Rectangle 6"/>
          <p:cNvSpPr txBox="1">
            <a:spLocks noGrp="1"/>
          </p:cNvSpPr>
          <p:nvPr>
            <p:ph type="sldNum" idx="12"/>
          </p:nvPr>
        </p:nvSpPr>
        <p:spPr>
          <a:xfrm>
            <a:off x="11324177" y="6469199"/>
            <a:ext cx="355564" cy="2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8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8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8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8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8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8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8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8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8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30" name="Google Shape;130;p30"/>
          <p:cNvSpPr txBox="1">
            <a:spLocks noGrp="1"/>
          </p:cNvSpPr>
          <p:nvPr>
            <p:ph type="ftr" idx="11"/>
          </p:nvPr>
        </p:nvSpPr>
        <p:spPr>
          <a:xfrm>
            <a:off x="3877056" y="6469199"/>
            <a:ext cx="4435312" cy="2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8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">
  <p:cSld name="Section Header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1"/>
          <p:cNvSpPr/>
          <p:nvPr/>
        </p:nvSpPr>
        <p:spPr>
          <a:xfrm>
            <a:off x="1" y="4313784"/>
            <a:ext cx="12192000" cy="25442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31" descr="&lt;Shell Yellow Bar&gt;" title="&lt;Shell Yellow Bar&gt;"/>
          <p:cNvSpPr/>
          <p:nvPr/>
        </p:nvSpPr>
        <p:spPr>
          <a:xfrm>
            <a:off x="761993" y="1524000"/>
            <a:ext cx="1269984" cy="7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31"/>
          <p:cNvSpPr txBox="1">
            <a:spLocks noGrp="1"/>
          </p:cNvSpPr>
          <p:nvPr>
            <p:ph type="title"/>
          </p:nvPr>
        </p:nvSpPr>
        <p:spPr>
          <a:xfrm>
            <a:off x="763200" y="2636980"/>
            <a:ext cx="6397451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31"/>
          <p:cNvSpPr txBox="1">
            <a:spLocks noGrp="1"/>
          </p:cNvSpPr>
          <p:nvPr>
            <p:ph type="body" idx="1"/>
          </p:nvPr>
        </p:nvSpPr>
        <p:spPr>
          <a:xfrm>
            <a:off x="763200" y="1696947"/>
            <a:ext cx="6397451" cy="8212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80"/>
              <a:buNone/>
              <a:defRPr sz="2800" b="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40"/>
              <a:buNone/>
              <a:defRPr sz="2400"/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5pPr>
            <a:lvl6pPr marL="2743200" lvl="5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6pPr>
            <a:lvl7pPr marL="3200400" lvl="6" indent="-228600" algn="l">
              <a:spcBef>
                <a:spcPts val="373"/>
              </a:spcBef>
              <a:spcAft>
                <a:spcPts val="0"/>
              </a:spcAft>
              <a:buClr>
                <a:schemeClr val="dk1"/>
              </a:buClr>
              <a:buSzPts val="1867"/>
              <a:buNone/>
              <a:defRPr sz="1867"/>
            </a:lvl7pPr>
            <a:lvl8pPr marL="3657600" lvl="7" indent="-228600" algn="l">
              <a:spcBef>
                <a:spcPts val="373"/>
              </a:spcBef>
              <a:spcAft>
                <a:spcPts val="0"/>
              </a:spcAft>
              <a:buClr>
                <a:schemeClr val="dk1"/>
              </a:buClr>
              <a:buSzPts val="1867"/>
              <a:buNone/>
              <a:defRPr sz="1867"/>
            </a:lvl8pPr>
            <a:lvl9pPr marL="4114800" lvl="8" indent="-228600" algn="l">
              <a:spcBef>
                <a:spcPts val="373"/>
              </a:spcBef>
              <a:spcAft>
                <a:spcPts val="0"/>
              </a:spcAft>
              <a:buClr>
                <a:schemeClr val="dk1"/>
              </a:buClr>
              <a:buSzPts val="1867"/>
              <a:buNone/>
              <a:defRPr sz="1867"/>
            </a:lvl9pPr>
          </a:lstStyle>
          <a:p>
            <a:endParaRPr/>
          </a:p>
        </p:txBody>
      </p:sp>
      <p:sp>
        <p:nvSpPr>
          <p:cNvPr id="136" name="Google Shape;136;p31"/>
          <p:cNvSpPr txBox="1">
            <a:spLocks noGrp="1"/>
          </p:cNvSpPr>
          <p:nvPr>
            <p:ph type="body" idx="2"/>
          </p:nvPr>
        </p:nvSpPr>
        <p:spPr>
          <a:xfrm>
            <a:off x="7402833" y="1924112"/>
            <a:ext cx="4274842" cy="2930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D1D21"/>
              </a:buClr>
              <a:buSzPts val="17000"/>
              <a:buNone/>
              <a:defRPr sz="20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25755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530"/>
              <a:buChar char="■"/>
              <a:defRPr/>
            </a:lvl2pPr>
            <a:lvl3pPr marL="1371600" lvl="2" indent="-314325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50"/>
              <a:buChar char="■"/>
              <a:defRPr/>
            </a:lvl3pPr>
            <a:lvl4pPr marL="1828800" lvl="3" indent="-314325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50"/>
              <a:buChar char="■"/>
              <a:defRPr/>
            </a:lvl4pPr>
            <a:lvl5pPr marL="2286000" lvl="4" indent="-314325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50"/>
              <a:buChar char="■"/>
              <a:defRPr/>
            </a:lvl5pPr>
            <a:lvl6pPr marL="2743200" lvl="5" indent="-314325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50"/>
              <a:buChar char="■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7" name="Google Shape;137;p31" descr="Rectangle 4"/>
          <p:cNvSpPr txBox="1">
            <a:spLocks noGrp="1"/>
          </p:cNvSpPr>
          <p:nvPr>
            <p:ph type="dt" idx="10"/>
          </p:nvPr>
        </p:nvSpPr>
        <p:spPr>
          <a:xfrm>
            <a:off x="9670343" y="6469200"/>
            <a:ext cx="1440000" cy="2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8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31" descr="&lt;COMPANY_NAME&gt;"/>
          <p:cNvSpPr txBox="1"/>
          <p:nvPr/>
        </p:nvSpPr>
        <p:spPr>
          <a:xfrm>
            <a:off x="512259" y="6469199"/>
            <a:ext cx="3360000" cy="2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Company name appears here</a:t>
            </a:r>
            <a:endParaRPr/>
          </a:p>
        </p:txBody>
      </p:sp>
      <p:sp>
        <p:nvSpPr>
          <p:cNvPr id="139" name="Google Shape;139;p31" descr="Rectangle 6"/>
          <p:cNvSpPr txBox="1">
            <a:spLocks noGrp="1"/>
          </p:cNvSpPr>
          <p:nvPr>
            <p:ph type="sldNum" idx="12"/>
          </p:nvPr>
        </p:nvSpPr>
        <p:spPr>
          <a:xfrm>
            <a:off x="11324177" y="6469199"/>
            <a:ext cx="355564" cy="2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8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8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8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8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8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8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8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8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8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40" name="Google Shape;140;p31"/>
          <p:cNvSpPr txBox="1">
            <a:spLocks noGrp="1"/>
          </p:cNvSpPr>
          <p:nvPr>
            <p:ph type="ftr" idx="11"/>
          </p:nvPr>
        </p:nvSpPr>
        <p:spPr>
          <a:xfrm>
            <a:off x="3877056" y="6469199"/>
            <a:ext cx="4435312" cy="2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8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with Image">
  <p:cSld name="Section Header with Image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32"/>
          <p:cNvGrpSpPr/>
          <p:nvPr/>
        </p:nvGrpSpPr>
        <p:grpSpPr>
          <a:xfrm>
            <a:off x="761993" y="3556002"/>
            <a:ext cx="6858000" cy="2540001"/>
            <a:chOff x="761993" y="3556002"/>
            <a:chExt cx="6858000" cy="2540001"/>
          </a:xfrm>
        </p:grpSpPr>
        <p:sp>
          <p:nvSpPr>
            <p:cNvPr id="143" name="Google Shape;143;p32"/>
            <p:cNvSpPr/>
            <p:nvPr/>
          </p:nvSpPr>
          <p:spPr>
            <a:xfrm>
              <a:off x="761993" y="3556002"/>
              <a:ext cx="6858000" cy="254000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44;p32" descr="&lt;Shell Yellow Bar&gt;" title="&lt;Shell Yellow Bar&gt;"/>
            <p:cNvSpPr/>
            <p:nvPr/>
          </p:nvSpPr>
          <p:spPr>
            <a:xfrm>
              <a:off x="1145875" y="3818708"/>
              <a:ext cx="1269984" cy="76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5" name="Google Shape;145;p32"/>
          <p:cNvSpPr/>
          <p:nvPr/>
        </p:nvSpPr>
        <p:spPr>
          <a:xfrm>
            <a:off x="501606" y="488935"/>
            <a:ext cx="1311092" cy="11880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32" descr="Rectangle 6"/>
          <p:cNvSpPr txBox="1">
            <a:spLocks noGrp="1"/>
          </p:cNvSpPr>
          <p:nvPr>
            <p:ph type="sldNum" idx="12"/>
          </p:nvPr>
        </p:nvSpPr>
        <p:spPr>
          <a:xfrm>
            <a:off x="11324177" y="6469199"/>
            <a:ext cx="355564" cy="2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8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8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8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8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8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8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8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8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8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47" name="Google Shape;147;p32"/>
          <p:cNvSpPr txBox="1">
            <a:spLocks noGrp="1"/>
          </p:cNvSpPr>
          <p:nvPr>
            <p:ph type="ftr" idx="11"/>
          </p:nvPr>
        </p:nvSpPr>
        <p:spPr>
          <a:xfrm>
            <a:off x="3877056" y="6469199"/>
            <a:ext cx="4435312" cy="2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8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32"/>
          <p:cNvSpPr>
            <a:spLocks noGrp="1"/>
          </p:cNvSpPr>
          <p:nvPr>
            <p:ph type="pic" idx="2"/>
          </p:nvPr>
        </p:nvSpPr>
        <p:spPr>
          <a:xfrm>
            <a:off x="0" y="1"/>
            <a:ext cx="12194723" cy="48668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13"/>
              <a:buFont typeface="Noto Sans Symbols"/>
              <a:buNone/>
              <a:defRPr sz="21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30"/>
              <a:buFont typeface="Noto Sans Symbols"/>
              <a:buChar char="■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Noto Sans Symbols"/>
              <a:buChar char="■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Noto Sans Symbols"/>
              <a:buChar char="■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■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oto Sans Symbols"/>
              <a:buChar char="■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9" name="Google Shape;149;p32"/>
          <p:cNvSpPr txBox="1">
            <a:spLocks noGrp="1"/>
          </p:cNvSpPr>
          <p:nvPr>
            <p:ph type="ctrTitle"/>
          </p:nvPr>
        </p:nvSpPr>
        <p:spPr>
          <a:xfrm>
            <a:off x="1145875" y="4028766"/>
            <a:ext cx="6177756" cy="865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32"/>
          <p:cNvSpPr txBox="1">
            <a:spLocks noGrp="1"/>
          </p:cNvSpPr>
          <p:nvPr>
            <p:ph type="subTitle" idx="1"/>
          </p:nvPr>
        </p:nvSpPr>
        <p:spPr>
          <a:xfrm>
            <a:off x="1145875" y="5092242"/>
            <a:ext cx="6177756" cy="770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90"/>
              <a:buFont typeface="Noto Sans Symbols"/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530"/>
              <a:buChar char="■"/>
              <a:defRPr/>
            </a:lvl2pPr>
            <a:lvl3pPr lvl="2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50"/>
              <a:buChar char="■"/>
              <a:defRPr/>
            </a:lvl3pPr>
            <a:lvl4pPr lvl="3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50"/>
              <a:buChar char="■"/>
              <a:defRPr/>
            </a:lvl4pPr>
            <a:lvl5pPr lvl="4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50"/>
              <a:buChar char="■"/>
              <a:defRPr/>
            </a:lvl5pPr>
            <a:lvl6pPr lvl="5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50"/>
              <a:buChar char="■"/>
              <a:defRPr/>
            </a:lvl6pPr>
            <a:lvl7pPr lvl="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1" name="Google Shape;151;p32" descr="Rectangle 4"/>
          <p:cNvSpPr txBox="1">
            <a:spLocks noGrp="1"/>
          </p:cNvSpPr>
          <p:nvPr>
            <p:ph type="dt" idx="10"/>
          </p:nvPr>
        </p:nvSpPr>
        <p:spPr>
          <a:xfrm>
            <a:off x="9670343" y="6469200"/>
            <a:ext cx="1440000" cy="2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8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3"/>
          <p:cNvSpPr txBox="1">
            <a:spLocks noGrp="1"/>
          </p:cNvSpPr>
          <p:nvPr>
            <p:ph type="title"/>
          </p:nvPr>
        </p:nvSpPr>
        <p:spPr>
          <a:xfrm>
            <a:off x="508000" y="712800"/>
            <a:ext cx="11171238" cy="752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33" descr="Rectangle 6"/>
          <p:cNvSpPr txBox="1">
            <a:spLocks noGrp="1"/>
          </p:cNvSpPr>
          <p:nvPr>
            <p:ph type="sldNum" idx="12"/>
          </p:nvPr>
        </p:nvSpPr>
        <p:spPr>
          <a:xfrm>
            <a:off x="11324177" y="6469199"/>
            <a:ext cx="355564" cy="2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8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8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8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8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8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8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8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8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8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5" name="Google Shape;155;p33"/>
          <p:cNvSpPr txBox="1">
            <a:spLocks noGrp="1"/>
          </p:cNvSpPr>
          <p:nvPr>
            <p:ph type="ftr" idx="11"/>
          </p:nvPr>
        </p:nvSpPr>
        <p:spPr>
          <a:xfrm>
            <a:off x="3877056" y="6469199"/>
            <a:ext cx="4435312" cy="2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8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33" descr="Rectangle 4"/>
          <p:cNvSpPr txBox="1">
            <a:spLocks noGrp="1"/>
          </p:cNvSpPr>
          <p:nvPr>
            <p:ph type="dt" idx="10"/>
          </p:nvPr>
        </p:nvSpPr>
        <p:spPr>
          <a:xfrm>
            <a:off x="9670343" y="6469200"/>
            <a:ext cx="1440000" cy="2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8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ation - Full Screen image">
  <p:cSld name="Quotation - Full Screen image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4"/>
          <p:cNvSpPr>
            <a:spLocks noGrp="1"/>
          </p:cNvSpPr>
          <p:nvPr>
            <p:ph type="pic" idx="2"/>
          </p:nvPr>
        </p:nvSpPr>
        <p:spPr>
          <a:xfrm>
            <a:off x="0" y="0"/>
            <a:ext cx="12194382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13"/>
              <a:buFont typeface="Noto Sans Symbols"/>
              <a:buNone/>
              <a:defRPr sz="21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30"/>
              <a:buFont typeface="Noto Sans Symbols"/>
              <a:buChar char="■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Noto Sans Symbols"/>
              <a:buChar char="■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Noto Sans Symbols"/>
              <a:buChar char="■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■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oto Sans Symbols"/>
              <a:buChar char="■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9" name="Google Shape;159;p34" descr="Rectangle 4"/>
          <p:cNvSpPr txBox="1">
            <a:spLocks noGrp="1"/>
          </p:cNvSpPr>
          <p:nvPr>
            <p:ph type="dt" idx="10"/>
          </p:nvPr>
        </p:nvSpPr>
        <p:spPr>
          <a:xfrm>
            <a:off x="9670343" y="6469200"/>
            <a:ext cx="1440000" cy="2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8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34" descr="Rectangle 6"/>
          <p:cNvSpPr txBox="1">
            <a:spLocks noGrp="1"/>
          </p:cNvSpPr>
          <p:nvPr>
            <p:ph type="sldNum" idx="12"/>
          </p:nvPr>
        </p:nvSpPr>
        <p:spPr>
          <a:xfrm>
            <a:off x="11324177" y="6469199"/>
            <a:ext cx="355564" cy="2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8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8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8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8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8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8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8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8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8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61" name="Google Shape;161;p34"/>
          <p:cNvSpPr txBox="1">
            <a:spLocks noGrp="1"/>
          </p:cNvSpPr>
          <p:nvPr>
            <p:ph type="ftr" idx="11"/>
          </p:nvPr>
        </p:nvSpPr>
        <p:spPr>
          <a:xfrm>
            <a:off x="3877056" y="6469199"/>
            <a:ext cx="4435312" cy="2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8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34" descr="&lt;IGNORE&gt;" title="&lt;IGNORE&gt;"/>
          <p:cNvSpPr txBox="1">
            <a:spLocks noGrp="1"/>
          </p:cNvSpPr>
          <p:nvPr>
            <p:ph type="body" idx="1"/>
          </p:nvPr>
        </p:nvSpPr>
        <p:spPr>
          <a:xfrm>
            <a:off x="513179" y="1438480"/>
            <a:ext cx="11166561" cy="2861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890"/>
              <a:buNone/>
              <a:defRPr sz="34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25755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530"/>
              <a:buChar char="■"/>
              <a:defRPr/>
            </a:lvl2pPr>
            <a:lvl3pPr marL="1371600" lvl="2" indent="-314325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50"/>
              <a:buChar char="■"/>
              <a:defRPr/>
            </a:lvl3pPr>
            <a:lvl4pPr marL="1828800" lvl="3" indent="-314325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50"/>
              <a:buChar char="■"/>
              <a:defRPr/>
            </a:lvl4pPr>
            <a:lvl5pPr marL="2286000" lvl="4" indent="-314325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50"/>
              <a:buChar char="■"/>
              <a:defRPr/>
            </a:lvl5pPr>
            <a:lvl6pPr marL="2743200" lvl="5" indent="-314325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50"/>
              <a:buChar char="■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Q&amp;A">
  <p:cSld name="Q&amp;A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5"/>
          <p:cNvSpPr/>
          <p:nvPr/>
        </p:nvSpPr>
        <p:spPr>
          <a:xfrm>
            <a:off x="1" y="4313784"/>
            <a:ext cx="12192000" cy="25442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35" descr="&lt;Shell Yellow Bar&gt;" title="&lt;Shell Yellow Bar&gt;"/>
          <p:cNvSpPr/>
          <p:nvPr/>
        </p:nvSpPr>
        <p:spPr>
          <a:xfrm>
            <a:off x="761993" y="1524000"/>
            <a:ext cx="1269984" cy="7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35"/>
          <p:cNvSpPr txBox="1">
            <a:spLocks noGrp="1"/>
          </p:cNvSpPr>
          <p:nvPr>
            <p:ph type="title"/>
          </p:nvPr>
        </p:nvSpPr>
        <p:spPr>
          <a:xfrm>
            <a:off x="763200" y="2636980"/>
            <a:ext cx="5187472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35"/>
          <p:cNvSpPr txBox="1">
            <a:spLocks noGrp="1"/>
          </p:cNvSpPr>
          <p:nvPr>
            <p:ph type="body" idx="1"/>
          </p:nvPr>
        </p:nvSpPr>
        <p:spPr>
          <a:xfrm>
            <a:off x="763200" y="1696947"/>
            <a:ext cx="6375761" cy="8212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80"/>
              <a:buNone/>
              <a:defRPr sz="2800" b="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40"/>
              <a:buNone/>
              <a:defRPr sz="2400"/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5pPr>
            <a:lvl6pPr marL="2743200" lvl="5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6pPr>
            <a:lvl7pPr marL="3200400" lvl="6" indent="-228600" algn="l">
              <a:spcBef>
                <a:spcPts val="373"/>
              </a:spcBef>
              <a:spcAft>
                <a:spcPts val="0"/>
              </a:spcAft>
              <a:buClr>
                <a:schemeClr val="dk1"/>
              </a:buClr>
              <a:buSzPts val="1867"/>
              <a:buNone/>
              <a:defRPr sz="1867"/>
            </a:lvl7pPr>
            <a:lvl8pPr marL="3657600" lvl="7" indent="-228600" algn="l">
              <a:spcBef>
                <a:spcPts val="373"/>
              </a:spcBef>
              <a:spcAft>
                <a:spcPts val="0"/>
              </a:spcAft>
              <a:buClr>
                <a:schemeClr val="dk1"/>
              </a:buClr>
              <a:buSzPts val="1867"/>
              <a:buNone/>
              <a:defRPr sz="1867"/>
            </a:lvl8pPr>
            <a:lvl9pPr marL="4114800" lvl="8" indent="-228600" algn="l">
              <a:spcBef>
                <a:spcPts val="373"/>
              </a:spcBef>
              <a:spcAft>
                <a:spcPts val="0"/>
              </a:spcAft>
              <a:buClr>
                <a:schemeClr val="dk1"/>
              </a:buClr>
              <a:buSzPts val="1867"/>
              <a:buNone/>
              <a:defRPr sz="1867"/>
            </a:lvl9pPr>
          </a:lstStyle>
          <a:p>
            <a:endParaRPr/>
          </a:p>
        </p:txBody>
      </p:sp>
      <p:sp>
        <p:nvSpPr>
          <p:cNvPr id="168" name="Google Shape;168;p35" descr="Rectangle 4"/>
          <p:cNvSpPr txBox="1">
            <a:spLocks noGrp="1"/>
          </p:cNvSpPr>
          <p:nvPr>
            <p:ph type="dt" idx="10"/>
          </p:nvPr>
        </p:nvSpPr>
        <p:spPr>
          <a:xfrm>
            <a:off x="9670343" y="6469200"/>
            <a:ext cx="1440000" cy="2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8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35" descr="&lt;COMPANY_NAME&gt;"/>
          <p:cNvSpPr txBox="1"/>
          <p:nvPr/>
        </p:nvSpPr>
        <p:spPr>
          <a:xfrm>
            <a:off x="512259" y="6469199"/>
            <a:ext cx="3360000" cy="2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Company name appears here</a:t>
            </a:r>
            <a:endParaRPr/>
          </a:p>
        </p:txBody>
      </p:sp>
      <p:sp>
        <p:nvSpPr>
          <p:cNvPr id="170" name="Google Shape;170;p35" descr="Rectangle 6"/>
          <p:cNvSpPr txBox="1">
            <a:spLocks noGrp="1"/>
          </p:cNvSpPr>
          <p:nvPr>
            <p:ph type="sldNum" idx="12"/>
          </p:nvPr>
        </p:nvSpPr>
        <p:spPr>
          <a:xfrm>
            <a:off x="11324177" y="6469199"/>
            <a:ext cx="355564" cy="2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8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8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8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8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8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8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8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8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8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1" name="Google Shape;171;p35"/>
          <p:cNvSpPr txBox="1">
            <a:spLocks noGrp="1"/>
          </p:cNvSpPr>
          <p:nvPr>
            <p:ph type="ftr" idx="11"/>
          </p:nvPr>
        </p:nvSpPr>
        <p:spPr>
          <a:xfrm>
            <a:off x="3877056" y="6469199"/>
            <a:ext cx="4435312" cy="2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8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72" name="Google Shape;172;p35"/>
          <p:cNvGrpSpPr/>
          <p:nvPr/>
        </p:nvGrpSpPr>
        <p:grpSpPr>
          <a:xfrm>
            <a:off x="6450013" y="2557463"/>
            <a:ext cx="5197475" cy="1917700"/>
            <a:chOff x="6450013" y="2557463"/>
            <a:chExt cx="5197475" cy="1917700"/>
          </a:xfrm>
        </p:grpSpPr>
        <p:sp>
          <p:nvSpPr>
            <p:cNvPr id="173" name="Google Shape;173;p35"/>
            <p:cNvSpPr/>
            <p:nvPr/>
          </p:nvSpPr>
          <p:spPr>
            <a:xfrm>
              <a:off x="6450013" y="2557463"/>
              <a:ext cx="2005013" cy="1917700"/>
            </a:xfrm>
            <a:custGeom>
              <a:avLst/>
              <a:gdLst/>
              <a:ahLst/>
              <a:cxnLst/>
              <a:rect l="l" t="t" r="r" b="b"/>
              <a:pathLst>
                <a:path w="346" h="331" extrusionOk="0">
                  <a:moveTo>
                    <a:pt x="274" y="331"/>
                  </a:moveTo>
                  <a:cubicBezTo>
                    <a:pt x="250" y="302"/>
                    <a:pt x="250" y="302"/>
                    <a:pt x="250" y="302"/>
                  </a:cubicBezTo>
                  <a:cubicBezTo>
                    <a:pt x="227" y="316"/>
                    <a:pt x="199" y="322"/>
                    <a:pt x="167" y="322"/>
                  </a:cubicBezTo>
                  <a:cubicBezTo>
                    <a:pt x="70" y="322"/>
                    <a:pt x="0" y="253"/>
                    <a:pt x="0" y="156"/>
                  </a:cubicBezTo>
                  <a:cubicBezTo>
                    <a:pt x="0" y="64"/>
                    <a:pt x="80" y="0"/>
                    <a:pt x="167" y="0"/>
                  </a:cubicBezTo>
                  <a:cubicBezTo>
                    <a:pt x="261" y="0"/>
                    <a:pt x="334" y="64"/>
                    <a:pt x="334" y="162"/>
                  </a:cubicBezTo>
                  <a:cubicBezTo>
                    <a:pt x="334" y="202"/>
                    <a:pt x="320" y="237"/>
                    <a:pt x="295" y="268"/>
                  </a:cubicBezTo>
                  <a:cubicBezTo>
                    <a:pt x="346" y="320"/>
                    <a:pt x="346" y="320"/>
                    <a:pt x="346" y="320"/>
                  </a:cubicBezTo>
                  <a:lnTo>
                    <a:pt x="274" y="331"/>
                  </a:lnTo>
                  <a:close/>
                  <a:moveTo>
                    <a:pt x="238" y="207"/>
                  </a:moveTo>
                  <a:cubicBezTo>
                    <a:pt x="247" y="194"/>
                    <a:pt x="252" y="178"/>
                    <a:pt x="252" y="162"/>
                  </a:cubicBezTo>
                  <a:cubicBezTo>
                    <a:pt x="252" y="117"/>
                    <a:pt x="215" y="76"/>
                    <a:pt x="167" y="76"/>
                  </a:cubicBezTo>
                  <a:cubicBezTo>
                    <a:pt x="121" y="76"/>
                    <a:pt x="82" y="114"/>
                    <a:pt x="82" y="156"/>
                  </a:cubicBezTo>
                  <a:cubicBezTo>
                    <a:pt x="82" y="208"/>
                    <a:pt x="121" y="246"/>
                    <a:pt x="167" y="246"/>
                  </a:cubicBezTo>
                  <a:cubicBezTo>
                    <a:pt x="175" y="246"/>
                    <a:pt x="183" y="245"/>
                    <a:pt x="191" y="242"/>
                  </a:cubicBezTo>
                  <a:cubicBezTo>
                    <a:pt x="143" y="194"/>
                    <a:pt x="143" y="194"/>
                    <a:pt x="143" y="194"/>
                  </a:cubicBezTo>
                  <a:cubicBezTo>
                    <a:pt x="217" y="185"/>
                    <a:pt x="217" y="185"/>
                    <a:pt x="217" y="185"/>
                  </a:cubicBezTo>
                  <a:lnTo>
                    <a:pt x="238" y="20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74;p35"/>
            <p:cNvSpPr/>
            <p:nvPr/>
          </p:nvSpPr>
          <p:spPr>
            <a:xfrm>
              <a:off x="8426451" y="2586038"/>
              <a:ext cx="1441450" cy="1814513"/>
            </a:xfrm>
            <a:custGeom>
              <a:avLst/>
              <a:gdLst/>
              <a:ahLst/>
              <a:cxnLst/>
              <a:rect l="l" t="t" r="r" b="b"/>
              <a:pathLst>
                <a:path w="249" h="313" extrusionOk="0">
                  <a:moveTo>
                    <a:pt x="190" y="257"/>
                  </a:moveTo>
                  <a:cubicBezTo>
                    <a:pt x="156" y="285"/>
                    <a:pt x="118" y="313"/>
                    <a:pt x="79" y="313"/>
                  </a:cubicBezTo>
                  <a:cubicBezTo>
                    <a:pt x="34" y="313"/>
                    <a:pt x="0" y="277"/>
                    <a:pt x="0" y="233"/>
                  </a:cubicBezTo>
                  <a:cubicBezTo>
                    <a:pt x="0" y="181"/>
                    <a:pt x="50" y="150"/>
                    <a:pt x="92" y="124"/>
                  </a:cubicBezTo>
                  <a:cubicBezTo>
                    <a:pt x="78" y="104"/>
                    <a:pt x="60" y="84"/>
                    <a:pt x="60" y="58"/>
                  </a:cubicBezTo>
                  <a:cubicBezTo>
                    <a:pt x="60" y="26"/>
                    <a:pt x="87" y="0"/>
                    <a:pt x="119" y="0"/>
                  </a:cubicBezTo>
                  <a:cubicBezTo>
                    <a:pt x="150" y="0"/>
                    <a:pt x="174" y="25"/>
                    <a:pt x="174" y="56"/>
                  </a:cubicBezTo>
                  <a:cubicBezTo>
                    <a:pt x="174" y="90"/>
                    <a:pt x="146" y="110"/>
                    <a:pt x="117" y="130"/>
                  </a:cubicBezTo>
                  <a:cubicBezTo>
                    <a:pt x="192" y="232"/>
                    <a:pt x="192" y="232"/>
                    <a:pt x="192" y="232"/>
                  </a:cubicBezTo>
                  <a:cubicBezTo>
                    <a:pt x="230" y="190"/>
                    <a:pt x="230" y="190"/>
                    <a:pt x="230" y="190"/>
                  </a:cubicBezTo>
                  <a:cubicBezTo>
                    <a:pt x="245" y="198"/>
                    <a:pt x="245" y="198"/>
                    <a:pt x="245" y="198"/>
                  </a:cubicBezTo>
                  <a:cubicBezTo>
                    <a:pt x="203" y="246"/>
                    <a:pt x="203" y="246"/>
                    <a:pt x="203" y="246"/>
                  </a:cubicBezTo>
                  <a:cubicBezTo>
                    <a:pt x="249" y="307"/>
                    <a:pt x="249" y="307"/>
                    <a:pt x="249" y="307"/>
                  </a:cubicBezTo>
                  <a:cubicBezTo>
                    <a:pt x="228" y="307"/>
                    <a:pt x="228" y="307"/>
                    <a:pt x="228" y="307"/>
                  </a:cubicBezTo>
                  <a:lnTo>
                    <a:pt x="190" y="257"/>
                  </a:lnTo>
                  <a:close/>
                  <a:moveTo>
                    <a:pt x="84" y="152"/>
                  </a:moveTo>
                  <a:cubicBezTo>
                    <a:pt x="55" y="170"/>
                    <a:pt x="19" y="193"/>
                    <a:pt x="19" y="231"/>
                  </a:cubicBezTo>
                  <a:cubicBezTo>
                    <a:pt x="19" y="265"/>
                    <a:pt x="44" y="295"/>
                    <a:pt x="79" y="295"/>
                  </a:cubicBezTo>
                  <a:cubicBezTo>
                    <a:pt x="114" y="295"/>
                    <a:pt x="151" y="265"/>
                    <a:pt x="179" y="242"/>
                  </a:cubicBezTo>
                  <a:cubicBezTo>
                    <a:pt x="103" y="139"/>
                    <a:pt x="103" y="139"/>
                    <a:pt x="103" y="139"/>
                  </a:cubicBezTo>
                  <a:lnTo>
                    <a:pt x="84" y="152"/>
                  </a:lnTo>
                  <a:close/>
                  <a:moveTo>
                    <a:pt x="79" y="60"/>
                  </a:moveTo>
                  <a:cubicBezTo>
                    <a:pt x="79" y="81"/>
                    <a:pt x="95" y="97"/>
                    <a:pt x="106" y="115"/>
                  </a:cubicBezTo>
                  <a:cubicBezTo>
                    <a:pt x="127" y="99"/>
                    <a:pt x="154" y="86"/>
                    <a:pt x="154" y="55"/>
                  </a:cubicBezTo>
                  <a:cubicBezTo>
                    <a:pt x="154" y="35"/>
                    <a:pt x="138" y="18"/>
                    <a:pt x="118" y="18"/>
                  </a:cubicBezTo>
                  <a:cubicBezTo>
                    <a:pt x="96" y="18"/>
                    <a:pt x="79" y="39"/>
                    <a:pt x="79" y="6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35"/>
            <p:cNvSpPr/>
            <p:nvPr/>
          </p:nvSpPr>
          <p:spPr>
            <a:xfrm>
              <a:off x="9821863" y="2614613"/>
              <a:ext cx="1825625" cy="1751013"/>
            </a:xfrm>
            <a:custGeom>
              <a:avLst/>
              <a:gdLst/>
              <a:ahLst/>
              <a:cxnLst/>
              <a:rect l="l" t="t" r="r" b="b"/>
              <a:pathLst>
                <a:path w="1150" h="1103" extrusionOk="0">
                  <a:moveTo>
                    <a:pt x="380" y="913"/>
                  </a:moveTo>
                  <a:lnTo>
                    <a:pt x="303" y="1103"/>
                  </a:lnTo>
                  <a:lnTo>
                    <a:pt x="0" y="1103"/>
                  </a:lnTo>
                  <a:lnTo>
                    <a:pt x="424" y="0"/>
                  </a:lnTo>
                  <a:lnTo>
                    <a:pt x="734" y="0"/>
                  </a:lnTo>
                  <a:lnTo>
                    <a:pt x="1150" y="1103"/>
                  </a:lnTo>
                  <a:lnTo>
                    <a:pt x="843" y="1103"/>
                  </a:lnTo>
                  <a:lnTo>
                    <a:pt x="774" y="913"/>
                  </a:lnTo>
                  <a:lnTo>
                    <a:pt x="380" y="913"/>
                  </a:lnTo>
                  <a:close/>
                  <a:moveTo>
                    <a:pt x="581" y="344"/>
                  </a:moveTo>
                  <a:lnTo>
                    <a:pt x="577" y="344"/>
                  </a:lnTo>
                  <a:lnTo>
                    <a:pt x="456" y="694"/>
                  </a:lnTo>
                  <a:lnTo>
                    <a:pt x="697" y="694"/>
                  </a:lnTo>
                  <a:lnTo>
                    <a:pt x="581" y="34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>
  <p:cSld name="Blank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6"/>
          <p:cNvSpPr txBox="1">
            <a:spLocks noGrp="1"/>
          </p:cNvSpPr>
          <p:nvPr>
            <p:ph type="ftr" idx="11"/>
          </p:nvPr>
        </p:nvSpPr>
        <p:spPr>
          <a:xfrm>
            <a:off x="3877056" y="6469199"/>
            <a:ext cx="4435312" cy="2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8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36" descr="Rectangle 4"/>
          <p:cNvSpPr txBox="1">
            <a:spLocks noGrp="1"/>
          </p:cNvSpPr>
          <p:nvPr>
            <p:ph type="dt" idx="10"/>
          </p:nvPr>
        </p:nvSpPr>
        <p:spPr>
          <a:xfrm>
            <a:off x="9670343" y="6469200"/>
            <a:ext cx="1440000" cy="2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8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36" descr="Rectangle 6"/>
          <p:cNvSpPr txBox="1">
            <a:spLocks noGrp="1"/>
          </p:cNvSpPr>
          <p:nvPr>
            <p:ph type="sldNum" idx="12"/>
          </p:nvPr>
        </p:nvSpPr>
        <p:spPr>
          <a:xfrm>
            <a:off x="11324177" y="6469199"/>
            <a:ext cx="355564" cy="2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8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8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8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8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8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8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8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8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8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80" name="Google Shape;180;p36" descr="&lt;COMPANY_NAME&gt;&#10;"/>
          <p:cNvSpPr txBox="1"/>
          <p:nvPr/>
        </p:nvSpPr>
        <p:spPr>
          <a:xfrm>
            <a:off x="512259" y="6469199"/>
            <a:ext cx="3360000" cy="2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Company name appears here</a:t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21"/>
          <p:cNvSpPr txBox="1">
            <a:spLocks noGrp="1"/>
          </p:cNvSpPr>
          <p:nvPr>
            <p:ph type="title"/>
          </p:nvPr>
        </p:nvSpPr>
        <p:spPr>
          <a:xfrm>
            <a:off x="508000" y="712800"/>
            <a:ext cx="11171238" cy="752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21"/>
          <p:cNvSpPr txBox="1">
            <a:spLocks noGrp="1"/>
          </p:cNvSpPr>
          <p:nvPr>
            <p:ph type="body" idx="1"/>
          </p:nvPr>
        </p:nvSpPr>
        <p:spPr>
          <a:xfrm>
            <a:off x="508000" y="1528763"/>
            <a:ext cx="11171238" cy="48307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530"/>
              <a:buNone/>
              <a:defRPr sz="1800"/>
            </a:lvl1pPr>
            <a:lvl2pPr marL="914400" lvl="1" indent="-325755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530"/>
              <a:buChar char="■"/>
              <a:defRPr sz="1800"/>
            </a:lvl2pPr>
            <a:lvl3pPr marL="1371600" lvl="2" indent="-314325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Noto Sans Symbols"/>
              <a:buChar char="■"/>
              <a:defRPr sz="1800"/>
            </a:lvl3pPr>
            <a:lvl4pPr marL="1828800" lvl="3" indent="-314325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Noto Sans Symbols"/>
              <a:buChar char="■"/>
              <a:defRPr sz="1800"/>
            </a:lvl4pPr>
            <a:lvl5pPr marL="2286000" lvl="4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■"/>
              <a:defRPr sz="1600"/>
            </a:lvl5pPr>
            <a:lvl6pPr marL="2743200" lvl="5" indent="-2857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oto Sans Symbols"/>
              <a:buChar char="■"/>
              <a:defRPr sz="12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21" descr="Rectangle 4"/>
          <p:cNvSpPr txBox="1">
            <a:spLocks noGrp="1"/>
          </p:cNvSpPr>
          <p:nvPr>
            <p:ph type="dt" idx="10"/>
          </p:nvPr>
        </p:nvSpPr>
        <p:spPr>
          <a:xfrm>
            <a:off x="9670343" y="6469200"/>
            <a:ext cx="1440000" cy="2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8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21" descr="Rectangle 6"/>
          <p:cNvSpPr txBox="1">
            <a:spLocks noGrp="1"/>
          </p:cNvSpPr>
          <p:nvPr>
            <p:ph type="sldNum" idx="12"/>
          </p:nvPr>
        </p:nvSpPr>
        <p:spPr>
          <a:xfrm>
            <a:off x="11324177" y="6469199"/>
            <a:ext cx="355564" cy="2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8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8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8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8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8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8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8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8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8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4" name="Google Shape;34;p21"/>
          <p:cNvSpPr txBox="1">
            <a:spLocks noGrp="1"/>
          </p:cNvSpPr>
          <p:nvPr>
            <p:ph type="ftr" idx="11"/>
          </p:nvPr>
        </p:nvSpPr>
        <p:spPr>
          <a:xfrm>
            <a:off x="3877056" y="6469199"/>
            <a:ext cx="4435312" cy="2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8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813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End Slide (Mandatory)">
  <p:cSld name="End Slide (Mandatory)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oogle Shape;36;p2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950208" y="1257010"/>
            <a:ext cx="4316400" cy="43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 - Option 2">
  <p:cSld name="Title Slide - Option 2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23"/>
          <p:cNvSpPr/>
          <p:nvPr/>
        </p:nvSpPr>
        <p:spPr>
          <a:xfrm>
            <a:off x="0" y="4313786"/>
            <a:ext cx="12191999" cy="25442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23"/>
          <p:cNvSpPr txBox="1">
            <a:spLocks noGrp="1"/>
          </p:cNvSpPr>
          <p:nvPr>
            <p:ph type="ctrTitle"/>
          </p:nvPr>
        </p:nvSpPr>
        <p:spPr>
          <a:xfrm>
            <a:off x="1779490" y="950400"/>
            <a:ext cx="9899747" cy="9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23"/>
          <p:cNvSpPr txBox="1">
            <a:spLocks noGrp="1"/>
          </p:cNvSpPr>
          <p:nvPr>
            <p:ph type="subTitle" idx="1"/>
          </p:nvPr>
        </p:nvSpPr>
        <p:spPr>
          <a:xfrm>
            <a:off x="1779490" y="3310197"/>
            <a:ext cx="4831323" cy="749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30"/>
              <a:buFont typeface="Noto Sans Symbols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530"/>
              <a:buChar char="■"/>
              <a:defRPr/>
            </a:lvl2pPr>
            <a:lvl3pPr lvl="2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50"/>
              <a:buChar char="■"/>
              <a:defRPr/>
            </a:lvl3pPr>
            <a:lvl4pPr lvl="3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50"/>
              <a:buChar char="■"/>
              <a:defRPr/>
            </a:lvl4pPr>
            <a:lvl5pPr lvl="4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50"/>
              <a:buChar char="■"/>
              <a:defRPr/>
            </a:lvl5pPr>
            <a:lvl6pPr lvl="5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50"/>
              <a:buChar char="■"/>
              <a:defRPr/>
            </a:lvl6pPr>
            <a:lvl7pPr lvl="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23"/>
          <p:cNvSpPr txBox="1">
            <a:spLocks noGrp="1"/>
          </p:cNvSpPr>
          <p:nvPr>
            <p:ph type="body" idx="2"/>
          </p:nvPr>
        </p:nvSpPr>
        <p:spPr>
          <a:xfrm>
            <a:off x="1779490" y="4588235"/>
            <a:ext cx="4870924" cy="2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90"/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25755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530"/>
              <a:buChar char="■"/>
              <a:defRPr/>
            </a:lvl2pPr>
            <a:lvl3pPr marL="1371600" lvl="2" indent="-314325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50"/>
              <a:buChar char="■"/>
              <a:defRPr/>
            </a:lvl3pPr>
            <a:lvl4pPr marL="1828800" lvl="3" indent="-314325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50"/>
              <a:buChar char="■"/>
              <a:defRPr/>
            </a:lvl4pPr>
            <a:lvl5pPr marL="2286000" lvl="4" indent="-314325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50"/>
              <a:buChar char="■"/>
              <a:defRPr/>
            </a:lvl5pPr>
            <a:lvl6pPr marL="2743200" lvl="5" indent="-314325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50"/>
              <a:buChar char="■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23"/>
          <p:cNvSpPr txBox="1">
            <a:spLocks noGrp="1"/>
          </p:cNvSpPr>
          <p:nvPr>
            <p:ph type="body" idx="3"/>
          </p:nvPr>
        </p:nvSpPr>
        <p:spPr>
          <a:xfrm>
            <a:off x="1779490" y="4840063"/>
            <a:ext cx="4870924" cy="489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90"/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25755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530"/>
              <a:buChar char="■"/>
              <a:defRPr/>
            </a:lvl2pPr>
            <a:lvl3pPr marL="1371600" lvl="2" indent="-314325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50"/>
              <a:buChar char="■"/>
              <a:defRPr/>
            </a:lvl3pPr>
            <a:lvl4pPr marL="1828800" lvl="3" indent="-314325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50"/>
              <a:buChar char="■"/>
              <a:defRPr/>
            </a:lvl4pPr>
            <a:lvl5pPr marL="2286000" lvl="4" indent="-314325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50"/>
              <a:buChar char="■"/>
              <a:defRPr/>
            </a:lvl5pPr>
            <a:lvl6pPr marL="2743200" lvl="5" indent="-314325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50"/>
              <a:buChar char="■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3" name="Google Shape;43;p23" descr="&lt;COMPANY_NAME&gt;"/>
          <p:cNvSpPr txBox="1"/>
          <p:nvPr/>
        </p:nvSpPr>
        <p:spPr>
          <a:xfrm>
            <a:off x="512259" y="6469199"/>
            <a:ext cx="3360000" cy="2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Company name appears here</a:t>
            </a:r>
            <a:endParaRPr/>
          </a:p>
        </p:txBody>
      </p:sp>
      <p:sp>
        <p:nvSpPr>
          <p:cNvPr id="44" name="Google Shape;44;p23" descr="Rectangle 6"/>
          <p:cNvSpPr txBox="1">
            <a:spLocks noGrp="1"/>
          </p:cNvSpPr>
          <p:nvPr>
            <p:ph type="sldNum" idx="12"/>
          </p:nvPr>
        </p:nvSpPr>
        <p:spPr>
          <a:xfrm>
            <a:off x="11324177" y="6469199"/>
            <a:ext cx="355564" cy="2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8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8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8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8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8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8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8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8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8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5" name="Google Shape;45;p23" descr="&lt;Shell Yellow Bar&gt;" title="&lt;Shell Yellow Bar&gt;"/>
          <p:cNvSpPr/>
          <p:nvPr/>
        </p:nvSpPr>
        <p:spPr>
          <a:xfrm>
            <a:off x="1778011" y="761998"/>
            <a:ext cx="1269984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6" name="Google Shape;46;p23" descr="PECTEN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27000" y="645968"/>
            <a:ext cx="1524000" cy="1524000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23"/>
          <p:cNvSpPr>
            <a:spLocks noGrp="1"/>
          </p:cNvSpPr>
          <p:nvPr>
            <p:ph type="pic" idx="4"/>
          </p:nvPr>
        </p:nvSpPr>
        <p:spPr>
          <a:xfrm>
            <a:off x="6848418" y="2795384"/>
            <a:ext cx="4830819" cy="3049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13"/>
              <a:buFont typeface="Noto Sans Symbols"/>
              <a:buNone/>
              <a:defRPr sz="21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30"/>
              <a:buFont typeface="Noto Sans Symbols"/>
              <a:buChar char="■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Noto Sans Symbols"/>
              <a:buChar char="■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Noto Sans Symbols"/>
              <a:buChar char="■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■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oto Sans Symbols"/>
              <a:buChar char="■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" name="Google Shape;48;p23" descr="Rectangle 4"/>
          <p:cNvSpPr txBox="1">
            <a:spLocks noGrp="1"/>
          </p:cNvSpPr>
          <p:nvPr>
            <p:ph type="dt" idx="10"/>
          </p:nvPr>
        </p:nvSpPr>
        <p:spPr>
          <a:xfrm>
            <a:off x="9670343" y="6469200"/>
            <a:ext cx="1440000" cy="2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8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23"/>
          <p:cNvSpPr txBox="1">
            <a:spLocks noGrp="1"/>
          </p:cNvSpPr>
          <p:nvPr>
            <p:ph type="ftr" idx="11"/>
          </p:nvPr>
        </p:nvSpPr>
        <p:spPr>
          <a:xfrm>
            <a:off x="3877056" y="6469199"/>
            <a:ext cx="4435312" cy="2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8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 - Option 3">
  <p:cSld name="Title Slide - Option 3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24"/>
          <p:cNvGrpSpPr/>
          <p:nvPr/>
        </p:nvGrpSpPr>
        <p:grpSpPr>
          <a:xfrm>
            <a:off x="744114" y="3556002"/>
            <a:ext cx="6875879" cy="2803523"/>
            <a:chOff x="744114" y="3556002"/>
            <a:chExt cx="6875879" cy="2803523"/>
          </a:xfrm>
        </p:grpSpPr>
        <p:sp>
          <p:nvSpPr>
            <p:cNvPr id="52" name="Google Shape;52;p24"/>
            <p:cNvSpPr/>
            <p:nvPr/>
          </p:nvSpPr>
          <p:spPr>
            <a:xfrm>
              <a:off x="761993" y="3556002"/>
              <a:ext cx="6858000" cy="280352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53;p24" descr="&lt;Shell Yellow Bar&gt;" title="&lt;Shell Yellow Bar&gt;"/>
            <p:cNvSpPr/>
            <p:nvPr/>
          </p:nvSpPr>
          <p:spPr>
            <a:xfrm>
              <a:off x="2175500" y="3818708"/>
              <a:ext cx="1269984" cy="76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4" name="Google Shape;54;p24" descr="PECTEN.png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744114" y="3678108"/>
              <a:ext cx="1465237" cy="146523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5" name="Google Shape;55;p24"/>
          <p:cNvSpPr>
            <a:spLocks noGrp="1"/>
          </p:cNvSpPr>
          <p:nvPr>
            <p:ph type="pic" idx="2"/>
          </p:nvPr>
        </p:nvSpPr>
        <p:spPr>
          <a:xfrm>
            <a:off x="0" y="1"/>
            <a:ext cx="12194723" cy="48668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13"/>
              <a:buFont typeface="Noto Sans Symbols"/>
              <a:buNone/>
              <a:defRPr sz="21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30"/>
              <a:buFont typeface="Noto Sans Symbols"/>
              <a:buChar char="■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Noto Sans Symbols"/>
              <a:buChar char="■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Noto Sans Symbols"/>
              <a:buChar char="■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■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oto Sans Symbols"/>
              <a:buChar char="■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" name="Google Shape;56;p24" descr="&lt;COMPANY_NAME&gt;"/>
          <p:cNvSpPr txBox="1"/>
          <p:nvPr/>
        </p:nvSpPr>
        <p:spPr>
          <a:xfrm>
            <a:off x="760379" y="6462713"/>
            <a:ext cx="3360000" cy="2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Company name appears here</a:t>
            </a:r>
            <a:endParaRPr/>
          </a:p>
        </p:txBody>
      </p:sp>
      <p:sp>
        <p:nvSpPr>
          <p:cNvPr id="57" name="Google Shape;57;p24" descr="Rectangle 6"/>
          <p:cNvSpPr txBox="1">
            <a:spLocks noGrp="1"/>
          </p:cNvSpPr>
          <p:nvPr>
            <p:ph type="sldNum" idx="12"/>
          </p:nvPr>
        </p:nvSpPr>
        <p:spPr>
          <a:xfrm>
            <a:off x="11324177" y="6469199"/>
            <a:ext cx="355564" cy="2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8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8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8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8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8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8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8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8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8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8" name="Google Shape;58;p24"/>
          <p:cNvSpPr txBox="1">
            <a:spLocks noGrp="1"/>
          </p:cNvSpPr>
          <p:nvPr>
            <p:ph type="ctrTitle"/>
          </p:nvPr>
        </p:nvSpPr>
        <p:spPr>
          <a:xfrm>
            <a:off x="2175500" y="4003696"/>
            <a:ext cx="5179738" cy="834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24"/>
          <p:cNvSpPr txBox="1">
            <a:spLocks noGrp="1"/>
          </p:cNvSpPr>
          <p:nvPr>
            <p:ph type="subTitle" idx="1"/>
          </p:nvPr>
        </p:nvSpPr>
        <p:spPr>
          <a:xfrm>
            <a:off x="2175500" y="5120640"/>
            <a:ext cx="5179738" cy="372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90"/>
              <a:buFont typeface="Noto Sans Symbols"/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530"/>
              <a:buChar char="■"/>
              <a:defRPr/>
            </a:lvl2pPr>
            <a:lvl3pPr lvl="2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50"/>
              <a:buChar char="■"/>
              <a:defRPr/>
            </a:lvl3pPr>
            <a:lvl4pPr lvl="3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50"/>
              <a:buChar char="■"/>
              <a:defRPr/>
            </a:lvl4pPr>
            <a:lvl5pPr lvl="4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50"/>
              <a:buChar char="■"/>
              <a:defRPr/>
            </a:lvl5pPr>
            <a:lvl6pPr lvl="5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50"/>
              <a:buChar char="■"/>
              <a:defRPr/>
            </a:lvl6pPr>
            <a:lvl7pPr lvl="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" name="Google Shape;60;p24"/>
          <p:cNvSpPr txBox="1">
            <a:spLocks noGrp="1"/>
          </p:cNvSpPr>
          <p:nvPr>
            <p:ph type="body" idx="3"/>
          </p:nvPr>
        </p:nvSpPr>
        <p:spPr>
          <a:xfrm>
            <a:off x="2175500" y="5666465"/>
            <a:ext cx="5187731" cy="2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90"/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25755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530"/>
              <a:buChar char="■"/>
              <a:defRPr/>
            </a:lvl2pPr>
            <a:lvl3pPr marL="1371600" lvl="2" indent="-314325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50"/>
              <a:buChar char="■"/>
              <a:defRPr/>
            </a:lvl3pPr>
            <a:lvl4pPr marL="1828800" lvl="3" indent="-314325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50"/>
              <a:buChar char="■"/>
              <a:defRPr/>
            </a:lvl4pPr>
            <a:lvl5pPr marL="2286000" lvl="4" indent="-314325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50"/>
              <a:buChar char="■"/>
              <a:defRPr/>
            </a:lvl5pPr>
            <a:lvl6pPr marL="2743200" lvl="5" indent="-314325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50"/>
              <a:buChar char="■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" name="Google Shape;61;p24"/>
          <p:cNvSpPr txBox="1">
            <a:spLocks noGrp="1"/>
          </p:cNvSpPr>
          <p:nvPr>
            <p:ph type="body" idx="4"/>
          </p:nvPr>
        </p:nvSpPr>
        <p:spPr>
          <a:xfrm>
            <a:off x="2175500" y="5923869"/>
            <a:ext cx="5187731" cy="2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90"/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25755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530"/>
              <a:buChar char="■"/>
              <a:defRPr/>
            </a:lvl2pPr>
            <a:lvl3pPr marL="1371600" lvl="2" indent="-314325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50"/>
              <a:buChar char="■"/>
              <a:defRPr/>
            </a:lvl3pPr>
            <a:lvl4pPr marL="1828800" lvl="3" indent="-314325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50"/>
              <a:buChar char="■"/>
              <a:defRPr/>
            </a:lvl4pPr>
            <a:lvl5pPr marL="2286000" lvl="4" indent="-314325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50"/>
              <a:buChar char="■"/>
              <a:defRPr/>
            </a:lvl5pPr>
            <a:lvl6pPr marL="2743200" lvl="5" indent="-314325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50"/>
              <a:buChar char="■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2" name="Google Shape;62;p24" descr="Rectangle 4"/>
          <p:cNvSpPr txBox="1">
            <a:spLocks noGrp="1"/>
          </p:cNvSpPr>
          <p:nvPr>
            <p:ph type="dt" idx="10"/>
          </p:nvPr>
        </p:nvSpPr>
        <p:spPr>
          <a:xfrm>
            <a:off x="9670343" y="6469200"/>
            <a:ext cx="1440000" cy="2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8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4"/>
          <p:cNvSpPr txBox="1">
            <a:spLocks noGrp="1"/>
          </p:cNvSpPr>
          <p:nvPr>
            <p:ph type="ftr" idx="11"/>
          </p:nvPr>
        </p:nvSpPr>
        <p:spPr>
          <a:xfrm>
            <a:off x="3877056" y="6469199"/>
            <a:ext cx="4435312" cy="2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8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58">
          <p15:clr>
            <a:srgbClr val="FBAE40"/>
          </p15:clr>
        </p15:guide>
        <p15:guide id="2" orient="horz" pos="2235">
          <p15:clr>
            <a:srgbClr val="FBAE40"/>
          </p15:clr>
        </p15:guide>
        <p15:guide id="3" orient="horz" pos="2562">
          <p15:clr>
            <a:srgbClr val="FBAE40"/>
          </p15:clr>
        </p15:guide>
        <p15:guide id="4" orient="horz" pos="2992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 - Option 4">
  <p:cSld name="Title Slide - Option 4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25"/>
          <p:cNvSpPr>
            <a:spLocks noGrp="1"/>
          </p:cNvSpPr>
          <p:nvPr>
            <p:ph type="pic" idx="2"/>
          </p:nvPr>
        </p:nvSpPr>
        <p:spPr>
          <a:xfrm>
            <a:off x="0" y="0"/>
            <a:ext cx="12194723" cy="6857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13"/>
              <a:buFont typeface="Noto Sans Symbols"/>
              <a:buNone/>
              <a:defRPr sz="21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30"/>
              <a:buFont typeface="Noto Sans Symbols"/>
              <a:buChar char="■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Noto Sans Symbols"/>
              <a:buChar char="■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Noto Sans Symbols"/>
              <a:buChar char="■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■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oto Sans Symbols"/>
              <a:buChar char="■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66" name="Google Shape;66;p25"/>
          <p:cNvGrpSpPr/>
          <p:nvPr/>
        </p:nvGrpSpPr>
        <p:grpSpPr>
          <a:xfrm>
            <a:off x="744114" y="3556002"/>
            <a:ext cx="6875879" cy="2803523"/>
            <a:chOff x="744114" y="3556002"/>
            <a:chExt cx="6875879" cy="2803523"/>
          </a:xfrm>
        </p:grpSpPr>
        <p:sp>
          <p:nvSpPr>
            <p:cNvPr id="67" name="Google Shape;67;p25"/>
            <p:cNvSpPr/>
            <p:nvPr/>
          </p:nvSpPr>
          <p:spPr>
            <a:xfrm>
              <a:off x="761993" y="3556002"/>
              <a:ext cx="6858000" cy="280352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68;p25" descr="&lt;Shell Yellow Bar&gt;" title="&lt;Shell Yellow Bar&gt;"/>
            <p:cNvSpPr/>
            <p:nvPr/>
          </p:nvSpPr>
          <p:spPr>
            <a:xfrm>
              <a:off x="2175500" y="3818708"/>
              <a:ext cx="1269984" cy="76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9" name="Google Shape;69;p25" descr="PECTEN.png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744114" y="3678108"/>
              <a:ext cx="1465237" cy="146523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0" name="Google Shape;70;p25" descr="&lt;COMPANY_NAME&gt;"/>
          <p:cNvSpPr txBox="1"/>
          <p:nvPr/>
        </p:nvSpPr>
        <p:spPr>
          <a:xfrm>
            <a:off x="760379" y="6462713"/>
            <a:ext cx="3360000" cy="2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Company name appears here</a:t>
            </a:r>
            <a:endParaRPr/>
          </a:p>
        </p:txBody>
      </p:sp>
      <p:sp>
        <p:nvSpPr>
          <p:cNvPr id="71" name="Google Shape;71;p25" descr="Rectangle 6"/>
          <p:cNvSpPr txBox="1">
            <a:spLocks noGrp="1"/>
          </p:cNvSpPr>
          <p:nvPr>
            <p:ph type="sldNum" idx="12"/>
          </p:nvPr>
        </p:nvSpPr>
        <p:spPr>
          <a:xfrm>
            <a:off x="11324177" y="6469199"/>
            <a:ext cx="355564" cy="2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8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8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8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8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8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8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8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8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8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72" name="Google Shape;72;p25"/>
          <p:cNvSpPr txBox="1">
            <a:spLocks noGrp="1"/>
          </p:cNvSpPr>
          <p:nvPr>
            <p:ph type="ctrTitle"/>
          </p:nvPr>
        </p:nvSpPr>
        <p:spPr>
          <a:xfrm>
            <a:off x="2175500" y="4003200"/>
            <a:ext cx="5179738" cy="8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5"/>
          <p:cNvSpPr txBox="1">
            <a:spLocks noGrp="1"/>
          </p:cNvSpPr>
          <p:nvPr>
            <p:ph type="subTitle" idx="1"/>
          </p:nvPr>
        </p:nvSpPr>
        <p:spPr>
          <a:xfrm>
            <a:off x="2175500" y="5120640"/>
            <a:ext cx="5179738" cy="372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90"/>
              <a:buFont typeface="Noto Sans Symbols"/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530"/>
              <a:buChar char="■"/>
              <a:defRPr/>
            </a:lvl2pPr>
            <a:lvl3pPr lvl="2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50"/>
              <a:buChar char="■"/>
              <a:defRPr/>
            </a:lvl3pPr>
            <a:lvl4pPr lvl="3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50"/>
              <a:buChar char="■"/>
              <a:defRPr/>
            </a:lvl4pPr>
            <a:lvl5pPr lvl="4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50"/>
              <a:buChar char="■"/>
              <a:defRPr/>
            </a:lvl5pPr>
            <a:lvl6pPr lvl="5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50"/>
              <a:buChar char="■"/>
              <a:defRPr/>
            </a:lvl6pPr>
            <a:lvl7pPr lvl="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4" name="Google Shape;74;p25"/>
          <p:cNvSpPr txBox="1">
            <a:spLocks noGrp="1"/>
          </p:cNvSpPr>
          <p:nvPr>
            <p:ph type="body" idx="3"/>
          </p:nvPr>
        </p:nvSpPr>
        <p:spPr>
          <a:xfrm>
            <a:off x="2175500" y="5666465"/>
            <a:ext cx="5187731" cy="2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90"/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25755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530"/>
              <a:buChar char="■"/>
              <a:defRPr/>
            </a:lvl2pPr>
            <a:lvl3pPr marL="1371600" lvl="2" indent="-314325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50"/>
              <a:buChar char="■"/>
              <a:defRPr/>
            </a:lvl3pPr>
            <a:lvl4pPr marL="1828800" lvl="3" indent="-314325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50"/>
              <a:buChar char="■"/>
              <a:defRPr/>
            </a:lvl4pPr>
            <a:lvl5pPr marL="2286000" lvl="4" indent="-314325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50"/>
              <a:buChar char="■"/>
              <a:defRPr/>
            </a:lvl5pPr>
            <a:lvl6pPr marL="2743200" lvl="5" indent="-314325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50"/>
              <a:buChar char="■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25"/>
          <p:cNvSpPr txBox="1">
            <a:spLocks noGrp="1"/>
          </p:cNvSpPr>
          <p:nvPr>
            <p:ph type="body" idx="4"/>
          </p:nvPr>
        </p:nvSpPr>
        <p:spPr>
          <a:xfrm>
            <a:off x="2175500" y="5923869"/>
            <a:ext cx="5187731" cy="2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90"/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25755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530"/>
              <a:buChar char="■"/>
              <a:defRPr/>
            </a:lvl2pPr>
            <a:lvl3pPr marL="1371600" lvl="2" indent="-314325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50"/>
              <a:buChar char="■"/>
              <a:defRPr/>
            </a:lvl3pPr>
            <a:lvl4pPr marL="1828800" lvl="3" indent="-314325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50"/>
              <a:buChar char="■"/>
              <a:defRPr/>
            </a:lvl4pPr>
            <a:lvl5pPr marL="2286000" lvl="4" indent="-314325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50"/>
              <a:buChar char="■"/>
              <a:defRPr/>
            </a:lvl5pPr>
            <a:lvl6pPr marL="2743200" lvl="5" indent="-314325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50"/>
              <a:buChar char="■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6" name="Google Shape;76;p25" descr="Rectangle 4"/>
          <p:cNvSpPr txBox="1">
            <a:spLocks noGrp="1"/>
          </p:cNvSpPr>
          <p:nvPr>
            <p:ph type="dt" idx="10"/>
          </p:nvPr>
        </p:nvSpPr>
        <p:spPr>
          <a:xfrm>
            <a:off x="9670343" y="6469200"/>
            <a:ext cx="1440000" cy="2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8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5"/>
          <p:cNvSpPr txBox="1">
            <a:spLocks noGrp="1"/>
          </p:cNvSpPr>
          <p:nvPr>
            <p:ph type="ftr" idx="11"/>
          </p:nvPr>
        </p:nvSpPr>
        <p:spPr>
          <a:xfrm>
            <a:off x="3877056" y="6469199"/>
            <a:ext cx="4435312" cy="2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8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58">
          <p15:clr>
            <a:srgbClr val="FBAE40"/>
          </p15:clr>
        </p15:guide>
        <p15:guide id="2" orient="horz" pos="2235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- Full Screen Image">
  <p:cSld name="Title and Content - Full Screen Image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6"/>
          <p:cNvSpPr>
            <a:spLocks noGrp="1"/>
          </p:cNvSpPr>
          <p:nvPr>
            <p:ph type="pic" idx="2"/>
          </p:nvPr>
        </p:nvSpPr>
        <p:spPr>
          <a:xfrm>
            <a:off x="-2381" y="0"/>
            <a:ext cx="12194382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13"/>
              <a:buFont typeface="Noto Sans Symbols"/>
              <a:buNone/>
              <a:defRPr sz="21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30"/>
              <a:buFont typeface="Noto Sans Symbols"/>
              <a:buChar char="■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Noto Sans Symbols"/>
              <a:buChar char="■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Noto Sans Symbols"/>
              <a:buChar char="■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■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oto Sans Symbols"/>
              <a:buChar char="■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" name="Google Shape;80;p26"/>
          <p:cNvSpPr txBox="1">
            <a:spLocks noGrp="1"/>
          </p:cNvSpPr>
          <p:nvPr>
            <p:ph type="title"/>
          </p:nvPr>
        </p:nvSpPr>
        <p:spPr>
          <a:xfrm>
            <a:off x="508000" y="712800"/>
            <a:ext cx="11171238" cy="752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26"/>
          <p:cNvSpPr txBox="1">
            <a:spLocks noGrp="1"/>
          </p:cNvSpPr>
          <p:nvPr>
            <p:ph type="body" idx="1"/>
          </p:nvPr>
        </p:nvSpPr>
        <p:spPr>
          <a:xfrm>
            <a:off x="508000" y="1528763"/>
            <a:ext cx="5468938" cy="48307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530"/>
              <a:buNone/>
              <a:defRPr sz="1800"/>
            </a:lvl1pPr>
            <a:lvl2pPr marL="914400" lvl="1" indent="-325755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530"/>
              <a:buChar char="■"/>
              <a:defRPr sz="1800"/>
            </a:lvl2pPr>
            <a:lvl3pPr marL="1371600" lvl="2" indent="-314325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Noto Sans Symbols"/>
              <a:buChar char="■"/>
              <a:defRPr sz="1800"/>
            </a:lvl3pPr>
            <a:lvl4pPr marL="1828800" lvl="3" indent="-314325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Noto Sans Symbols"/>
              <a:buChar char="■"/>
              <a:defRPr sz="1800"/>
            </a:lvl4pPr>
            <a:lvl5pPr marL="2286000" lvl="4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■"/>
              <a:defRPr sz="1600"/>
            </a:lvl5pPr>
            <a:lvl6pPr marL="2743200" lvl="5" indent="-2857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oto Sans Symbols"/>
              <a:buChar char="■"/>
              <a:defRPr sz="12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26" descr="Rectangle 4"/>
          <p:cNvSpPr txBox="1">
            <a:spLocks noGrp="1"/>
          </p:cNvSpPr>
          <p:nvPr>
            <p:ph type="dt" idx="10"/>
          </p:nvPr>
        </p:nvSpPr>
        <p:spPr>
          <a:xfrm>
            <a:off x="9670343" y="6469200"/>
            <a:ext cx="1440000" cy="2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8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6" descr="Rectangle 6"/>
          <p:cNvSpPr txBox="1">
            <a:spLocks noGrp="1"/>
          </p:cNvSpPr>
          <p:nvPr>
            <p:ph type="sldNum" idx="12"/>
          </p:nvPr>
        </p:nvSpPr>
        <p:spPr>
          <a:xfrm>
            <a:off x="11324177" y="6469199"/>
            <a:ext cx="355564" cy="2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8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8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8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8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8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8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8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8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8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4" name="Google Shape;84;p26"/>
          <p:cNvSpPr txBox="1">
            <a:spLocks noGrp="1"/>
          </p:cNvSpPr>
          <p:nvPr>
            <p:ph type="ftr" idx="11"/>
          </p:nvPr>
        </p:nvSpPr>
        <p:spPr>
          <a:xfrm>
            <a:off x="3877056" y="6469199"/>
            <a:ext cx="4435312" cy="2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8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813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- High Content">
  <p:cSld name="Title and Content - High Content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7"/>
          <p:cNvSpPr txBox="1">
            <a:spLocks noGrp="1"/>
          </p:cNvSpPr>
          <p:nvPr>
            <p:ph type="title"/>
          </p:nvPr>
        </p:nvSpPr>
        <p:spPr>
          <a:xfrm>
            <a:off x="508000" y="712800"/>
            <a:ext cx="11171238" cy="7524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27"/>
          <p:cNvSpPr txBox="1">
            <a:spLocks noGrp="1"/>
          </p:cNvSpPr>
          <p:nvPr>
            <p:ph type="body" idx="1"/>
          </p:nvPr>
        </p:nvSpPr>
        <p:spPr>
          <a:xfrm>
            <a:off x="508000" y="1528763"/>
            <a:ext cx="11171238" cy="4830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90"/>
              <a:buNone/>
              <a:defRPr sz="1400"/>
            </a:lvl1pPr>
            <a:lvl2pPr marL="914400" lvl="1" indent="-304165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90"/>
              <a:buChar char="■"/>
              <a:defRPr sz="1400"/>
            </a:lvl2pPr>
            <a:lvl3pPr marL="1371600" lvl="2" indent="-295275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Noto Sans Symbols"/>
              <a:buChar char="■"/>
              <a:defRPr sz="1400"/>
            </a:lvl3pPr>
            <a:lvl4pPr marL="1828800" lvl="3" indent="-295275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Noto Sans Symbols"/>
              <a:buChar char="■"/>
              <a:defRPr sz="1400"/>
            </a:lvl4pPr>
            <a:lvl5pPr marL="2286000" lvl="4" indent="-2857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oto Sans Symbols"/>
              <a:buChar char="■"/>
              <a:defRPr sz="1200"/>
            </a:lvl5pPr>
            <a:lvl6pPr marL="2743200" lvl="5" indent="-280987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25"/>
              <a:buFont typeface="Noto Sans Symbols"/>
              <a:buChar char="■"/>
              <a:defRPr sz="11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8" name="Google Shape;88;p27" descr="Rectangle 4"/>
          <p:cNvSpPr txBox="1">
            <a:spLocks noGrp="1"/>
          </p:cNvSpPr>
          <p:nvPr>
            <p:ph type="dt" idx="10"/>
          </p:nvPr>
        </p:nvSpPr>
        <p:spPr>
          <a:xfrm>
            <a:off x="9670343" y="6469200"/>
            <a:ext cx="1440000" cy="2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8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27" descr="Rectangle 6"/>
          <p:cNvSpPr txBox="1">
            <a:spLocks noGrp="1"/>
          </p:cNvSpPr>
          <p:nvPr>
            <p:ph type="sldNum" idx="12"/>
          </p:nvPr>
        </p:nvSpPr>
        <p:spPr>
          <a:xfrm>
            <a:off x="11324177" y="6469199"/>
            <a:ext cx="355564" cy="2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8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8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8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8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8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8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8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8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8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0" name="Google Shape;90;p27"/>
          <p:cNvSpPr txBox="1">
            <a:spLocks noGrp="1"/>
          </p:cNvSpPr>
          <p:nvPr>
            <p:ph type="ftr" idx="11"/>
          </p:nvPr>
        </p:nvSpPr>
        <p:spPr>
          <a:xfrm>
            <a:off x="3877056" y="6469199"/>
            <a:ext cx="4435312" cy="2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8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8"/>
          <p:cNvSpPr txBox="1">
            <a:spLocks noGrp="1"/>
          </p:cNvSpPr>
          <p:nvPr>
            <p:ph type="title"/>
          </p:nvPr>
        </p:nvSpPr>
        <p:spPr>
          <a:xfrm>
            <a:off x="508000" y="712800"/>
            <a:ext cx="11171238" cy="751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28"/>
          <p:cNvSpPr txBox="1">
            <a:spLocks noGrp="1"/>
          </p:cNvSpPr>
          <p:nvPr>
            <p:ph type="body" idx="1"/>
          </p:nvPr>
        </p:nvSpPr>
        <p:spPr>
          <a:xfrm>
            <a:off x="6215064" y="1528764"/>
            <a:ext cx="5464174" cy="48307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30"/>
              <a:buFont typeface="Noto Sans Symbols"/>
              <a:buNone/>
              <a:defRPr sz="1800"/>
            </a:lvl1pPr>
            <a:lvl2pPr marL="914400" lvl="1" indent="-325755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30"/>
              <a:buFont typeface="Noto Sans Symbols"/>
              <a:buChar char="■"/>
              <a:defRPr sz="1800"/>
            </a:lvl2pPr>
            <a:lvl3pPr marL="1371600" lvl="2" indent="-314325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Noto Sans Symbols"/>
              <a:buChar char="■"/>
              <a:defRPr sz="1800"/>
            </a:lvl3pPr>
            <a:lvl4pPr marL="1828800" lvl="3" indent="-314325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Noto Sans Symbols"/>
              <a:buChar char="■"/>
              <a:defRPr sz="1800"/>
            </a:lvl4pPr>
            <a:lvl5pPr marL="2286000" lvl="4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■"/>
              <a:defRPr sz="1600"/>
            </a:lvl5pPr>
            <a:lvl6pPr marL="2743200" lvl="5" indent="-2857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oto Sans Symbols"/>
              <a:buChar char="■"/>
              <a:defRPr sz="12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4" name="Google Shape;94;p28"/>
          <p:cNvSpPr txBox="1">
            <a:spLocks noGrp="1"/>
          </p:cNvSpPr>
          <p:nvPr>
            <p:ph type="body" idx="2"/>
          </p:nvPr>
        </p:nvSpPr>
        <p:spPr>
          <a:xfrm>
            <a:off x="508000" y="1528762"/>
            <a:ext cx="5468938" cy="4830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30"/>
              <a:buFont typeface="Noto Sans Symbols"/>
              <a:buNone/>
              <a:defRPr sz="1800"/>
            </a:lvl1pPr>
            <a:lvl2pPr marL="914400" lvl="1" indent="-325755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30"/>
              <a:buFont typeface="Noto Sans Symbols"/>
              <a:buChar char="■"/>
              <a:defRPr sz="1800"/>
            </a:lvl2pPr>
            <a:lvl3pPr marL="1371600" lvl="2" indent="-314325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Noto Sans Symbols"/>
              <a:buChar char="■"/>
              <a:defRPr sz="1800"/>
            </a:lvl3pPr>
            <a:lvl4pPr marL="1828800" lvl="3" indent="-314325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Noto Sans Symbols"/>
              <a:buChar char="■"/>
              <a:defRPr sz="1800"/>
            </a:lvl4pPr>
            <a:lvl5pPr marL="2286000" lvl="4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■"/>
              <a:defRPr sz="1600"/>
            </a:lvl5pPr>
            <a:lvl6pPr marL="2743200" lvl="5" indent="-2857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oto Sans Symbols"/>
              <a:buChar char="■"/>
              <a:defRPr sz="12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5" name="Google Shape;95;p28" descr="Rectangle 4"/>
          <p:cNvSpPr txBox="1">
            <a:spLocks noGrp="1"/>
          </p:cNvSpPr>
          <p:nvPr>
            <p:ph type="dt" idx="10"/>
          </p:nvPr>
        </p:nvSpPr>
        <p:spPr>
          <a:xfrm>
            <a:off x="9670343" y="6469200"/>
            <a:ext cx="1440000" cy="2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8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28" descr="Rectangle 6"/>
          <p:cNvSpPr txBox="1">
            <a:spLocks noGrp="1"/>
          </p:cNvSpPr>
          <p:nvPr>
            <p:ph type="sldNum" idx="12"/>
          </p:nvPr>
        </p:nvSpPr>
        <p:spPr>
          <a:xfrm>
            <a:off x="11324177" y="6469199"/>
            <a:ext cx="355564" cy="2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8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8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8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8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8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8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8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8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8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7" name="Google Shape;97;p28"/>
          <p:cNvSpPr txBox="1">
            <a:spLocks noGrp="1"/>
          </p:cNvSpPr>
          <p:nvPr>
            <p:ph type="ftr" idx="11"/>
          </p:nvPr>
        </p:nvSpPr>
        <p:spPr>
          <a:xfrm>
            <a:off x="3877056" y="6469199"/>
            <a:ext cx="4435312" cy="2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8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3765">
          <p15:clr>
            <a:srgbClr val="FBAE40"/>
          </p15:clr>
        </p15:guide>
        <p15:guide id="3" pos="3915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9"/>
          <p:cNvSpPr txBox="1">
            <a:spLocks noGrp="1"/>
          </p:cNvSpPr>
          <p:nvPr>
            <p:ph type="body" idx="1"/>
          </p:nvPr>
        </p:nvSpPr>
        <p:spPr>
          <a:xfrm>
            <a:off x="508000" y="1528763"/>
            <a:ext cx="11171238" cy="4830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30"/>
              <a:buFont typeface="Noto Sans Symbols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25755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30"/>
              <a:buFont typeface="Noto Sans Symbols"/>
              <a:buChar char="■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4325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Noto Sans Symbols"/>
              <a:buChar char="■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Noto Sans Symbols"/>
              <a:buChar char="■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■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8575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oto Sans Symbols"/>
              <a:buChar char="■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9"/>
          <p:cNvSpPr txBox="1">
            <a:spLocks noGrp="1"/>
          </p:cNvSpPr>
          <p:nvPr>
            <p:ph type="title"/>
          </p:nvPr>
        </p:nvSpPr>
        <p:spPr>
          <a:xfrm>
            <a:off x="508000" y="712800"/>
            <a:ext cx="11171238" cy="7540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2" name="Google Shape;12;p19" descr="&lt;Shell Yellow Bar&gt;" title="&lt;Shell Yellow Bar&gt;"/>
          <p:cNvSpPr/>
          <p:nvPr/>
        </p:nvSpPr>
        <p:spPr>
          <a:xfrm>
            <a:off x="508010" y="508000"/>
            <a:ext cx="1269984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3;p19"/>
          <p:cNvSpPr txBox="1">
            <a:spLocks noGrp="1"/>
          </p:cNvSpPr>
          <p:nvPr>
            <p:ph type="ftr" idx="11"/>
          </p:nvPr>
        </p:nvSpPr>
        <p:spPr>
          <a:xfrm>
            <a:off x="3877056" y="6469199"/>
            <a:ext cx="4435312" cy="2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8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19" descr="Rectangle 4"/>
          <p:cNvSpPr txBox="1">
            <a:spLocks noGrp="1"/>
          </p:cNvSpPr>
          <p:nvPr>
            <p:ph type="dt" idx="10"/>
          </p:nvPr>
        </p:nvSpPr>
        <p:spPr>
          <a:xfrm>
            <a:off x="9670343" y="6469200"/>
            <a:ext cx="1440000" cy="2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8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" name="Google Shape;15;p19" descr="Rectangle 6"/>
          <p:cNvSpPr txBox="1">
            <a:spLocks noGrp="1"/>
          </p:cNvSpPr>
          <p:nvPr>
            <p:ph type="sldNum" idx="12"/>
          </p:nvPr>
        </p:nvSpPr>
        <p:spPr>
          <a:xfrm>
            <a:off x="11324177" y="6469199"/>
            <a:ext cx="355564" cy="2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8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8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8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8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8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8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8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8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8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6" name="Google Shape;16;p19" descr="&lt;COMPANY_NAME&gt;&#10;"/>
          <p:cNvSpPr txBox="1"/>
          <p:nvPr/>
        </p:nvSpPr>
        <p:spPr>
          <a:xfrm>
            <a:off x="512259" y="6469199"/>
            <a:ext cx="3360000" cy="2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Company name appears here</a:t>
            </a: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transition>
    <p:fade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3840">
          <p15:clr>
            <a:srgbClr val="F26B43"/>
          </p15:clr>
        </p15:guide>
        <p15:guide id="2" pos="320">
          <p15:clr>
            <a:srgbClr val="F26B43"/>
          </p15:clr>
        </p15:guide>
        <p15:guide id="3" pos="7357">
          <p15:clr>
            <a:srgbClr val="F26B43"/>
          </p15:clr>
        </p15:guide>
        <p15:guide id="4" orient="horz" pos="444">
          <p15:clr>
            <a:srgbClr val="F26B43"/>
          </p15:clr>
        </p15:guide>
        <p15:guide id="5" orient="horz" pos="963">
          <p15:clr>
            <a:srgbClr val="F26B43"/>
          </p15:clr>
        </p15:guide>
        <p15:guide id="6" orient="horz" pos="928">
          <p15:clr>
            <a:srgbClr val="F26B43"/>
          </p15:clr>
        </p15:guide>
        <p15:guide id="7" orient="horz" pos="4071">
          <p15:clr>
            <a:srgbClr val="F26B43"/>
          </p15:clr>
        </p15:guide>
        <p15:guide id="8" orient="horz" pos="4006">
          <p15:clr>
            <a:srgbClr val="F26B43"/>
          </p15:clr>
        </p15:guide>
        <p15:guide id="9" pos="3765">
          <p15:clr>
            <a:srgbClr val="F26B43"/>
          </p15:clr>
        </p15:guide>
        <p15:guide id="10" pos="3915">
          <p15:clr>
            <a:srgbClr val="F26B43"/>
          </p15:clr>
        </p15:guide>
        <p15:guide id="11" orient="horz" pos="320">
          <p15:clr>
            <a:srgbClr val="F26B43"/>
          </p15:clr>
        </p15:guide>
        <p15:guide id="12" orient="horz" pos="368">
          <p15:clr>
            <a:srgbClr val="F26B43"/>
          </p15:clr>
        </p15:guide>
        <p15:guide id="13" pos="1121">
          <p15:clr>
            <a:srgbClr val="F26B43"/>
          </p15:clr>
        </p15:guide>
        <p15:guide id="14" orient="horz" pos="4225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Pytorch_logo.png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3" Type="http://schemas.openxmlformats.org/officeDocument/2006/relationships/image" Target="../media/image6.jp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jpe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3.jpeg"/><Relationship Id="rId4" Type="http://schemas.openxmlformats.org/officeDocument/2006/relationships/image" Target="../media/image29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.xml"/><Relationship Id="rId13" Type="http://schemas.openxmlformats.org/officeDocument/2006/relationships/hyperlink" Target="https://en.wikipedia.org/wiki/Lecture" TargetMode="External"/><Relationship Id="rId3" Type="http://schemas.openxmlformats.org/officeDocument/2006/relationships/hyperlink" Target="http://shroomery.org/forums/showflat.php/number/15325933" TargetMode="External"/><Relationship Id="rId7" Type="http://schemas.openxmlformats.org/officeDocument/2006/relationships/diagramData" Target="../diagrams/data1.xml"/><Relationship Id="rId12" Type="http://schemas.openxmlformats.org/officeDocument/2006/relationships/image" Target="../media/image32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ommons.wikimedia.org/wiki/File:Brazil_national_football_team_training_at_Dobsonville_Stadium_2010-06-03_13.jpg" TargetMode="External"/><Relationship Id="rId11" Type="http://schemas.microsoft.com/office/2007/relationships/diagramDrawing" Target="../diagrams/drawing1.xml"/><Relationship Id="rId5" Type="http://schemas.openxmlformats.org/officeDocument/2006/relationships/image" Target="../media/image31.jpg"/><Relationship Id="rId10" Type="http://schemas.openxmlformats.org/officeDocument/2006/relationships/diagramColors" Target="../diagrams/colors1.xml"/><Relationship Id="rId4" Type="http://schemas.openxmlformats.org/officeDocument/2006/relationships/hyperlink" Target="https://creativecommons.org/licenses/by-nc-sa/3.0/" TargetMode="External"/><Relationship Id="rId9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"/>
          <p:cNvSpPr txBox="1">
            <a:spLocks noGrp="1"/>
          </p:cNvSpPr>
          <p:nvPr>
            <p:ph type="ctrTitle"/>
          </p:nvPr>
        </p:nvSpPr>
        <p:spPr>
          <a:xfrm>
            <a:off x="1779490" y="951614"/>
            <a:ext cx="9899747" cy="9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GB" dirty="0"/>
              <a:t>Intro to deep learning</a:t>
            </a:r>
            <a:endParaRPr dirty="0"/>
          </a:p>
        </p:txBody>
      </p:sp>
      <p:sp>
        <p:nvSpPr>
          <p:cNvPr id="186" name="Google Shape;186;p1"/>
          <p:cNvSpPr txBox="1">
            <a:spLocks noGrp="1"/>
          </p:cNvSpPr>
          <p:nvPr>
            <p:ph type="body" idx="2"/>
          </p:nvPr>
        </p:nvSpPr>
        <p:spPr>
          <a:xfrm>
            <a:off x="1779490" y="4588235"/>
            <a:ext cx="7810528" cy="2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90"/>
              <a:buNone/>
            </a:pPr>
            <a:r>
              <a:rPr lang="en-GB" dirty="0"/>
              <a:t>Daniel Corvesor &amp; Syuria </a:t>
            </a:r>
            <a:r>
              <a:rPr lang="en-GB" dirty="0" err="1"/>
              <a:t>Amiruddin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90"/>
              <a:buNone/>
            </a:pPr>
            <a:endParaRPr/>
          </a:p>
        </p:txBody>
      </p:sp>
      <p:sp>
        <p:nvSpPr>
          <p:cNvPr id="187" name="Google Shape;187;p1"/>
          <p:cNvSpPr txBox="1">
            <a:spLocks noGrp="1"/>
          </p:cNvSpPr>
          <p:nvPr>
            <p:ph type="body" idx="3"/>
          </p:nvPr>
        </p:nvSpPr>
        <p:spPr>
          <a:xfrm>
            <a:off x="1779490" y="4840064"/>
            <a:ext cx="7810528" cy="2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90"/>
              <a:buNone/>
            </a:pPr>
            <a:r>
              <a:rPr lang="en-GB"/>
              <a:t>Data Scientists</a:t>
            </a:r>
            <a:endParaRPr/>
          </a:p>
        </p:txBody>
      </p:sp>
      <p:sp>
        <p:nvSpPr>
          <p:cNvPr id="188" name="Google Shape;188;p1"/>
          <p:cNvSpPr txBox="1">
            <a:spLocks noGrp="1"/>
          </p:cNvSpPr>
          <p:nvPr>
            <p:ph type="sldNum" idx="12"/>
          </p:nvPr>
        </p:nvSpPr>
        <p:spPr>
          <a:xfrm>
            <a:off x="11324177" y="6469199"/>
            <a:ext cx="355564" cy="2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</a:t>
            </a:fld>
            <a:endParaRPr/>
          </a:p>
        </p:txBody>
      </p:sp>
      <p:sp>
        <p:nvSpPr>
          <p:cNvPr id="190" name="Google Shape;190;p1"/>
          <p:cNvSpPr txBox="1">
            <a:spLocks noGrp="1"/>
          </p:cNvSpPr>
          <p:nvPr>
            <p:ph type="subTitle" idx="1"/>
          </p:nvPr>
        </p:nvSpPr>
        <p:spPr>
          <a:xfrm>
            <a:off x="1779490" y="3310197"/>
            <a:ext cx="9899747" cy="749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30"/>
              <a:buFont typeface="Noto Sans Symbols"/>
              <a:buNone/>
            </a:pPr>
            <a:r>
              <a:rPr lang="en-GB" dirty="0"/>
              <a:t>For current machine learning practitioners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7"/>
          <p:cNvSpPr txBox="1">
            <a:spLocks noGrp="1"/>
          </p:cNvSpPr>
          <p:nvPr>
            <p:ph type="title"/>
          </p:nvPr>
        </p:nvSpPr>
        <p:spPr>
          <a:xfrm>
            <a:off x="508000" y="712800"/>
            <a:ext cx="11171238" cy="752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GB" dirty="0"/>
              <a:t>Forward propagation</a:t>
            </a:r>
            <a:br>
              <a:rPr lang="en-GB" dirty="0"/>
            </a:br>
            <a:endParaRPr dirty="0"/>
          </a:p>
        </p:txBody>
      </p:sp>
      <p:sp>
        <p:nvSpPr>
          <p:cNvPr id="268" name="Google Shape;268;p7" descr="Image result for forward propagation"/>
          <p:cNvSpPr/>
          <p:nvPr/>
        </p:nvSpPr>
        <p:spPr>
          <a:xfrm>
            <a:off x="8864113" y="889957"/>
            <a:ext cx="1493520" cy="1493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p7"/>
          <p:cNvSpPr txBox="1"/>
          <p:nvPr/>
        </p:nvSpPr>
        <p:spPr>
          <a:xfrm>
            <a:off x="741783" y="2050161"/>
            <a:ext cx="3330021" cy="2757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01613" marR="0" lvl="0" indent="-201613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60"/>
              <a:buFont typeface="Noto Sans Symbols"/>
              <a:buChar char="■"/>
            </a:pPr>
            <a:r>
              <a:rPr lang="en-GB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This is the way in which we go from an input to an output.</a:t>
            </a:r>
            <a:endParaRPr dirty="0"/>
          </a:p>
          <a:p>
            <a:pPr marL="201613" marR="0" lvl="0" indent="-201613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60"/>
              <a:buFont typeface="Noto Sans Symbols"/>
              <a:buChar char="■"/>
            </a:pPr>
            <a:r>
              <a:rPr lang="en-GB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For each </a:t>
            </a:r>
            <a:r>
              <a:rPr lang="en-GB" sz="1600" dirty="0">
                <a:solidFill>
                  <a:schemeClr val="dk1"/>
                </a:solidFill>
              </a:rPr>
              <a:t>layer</a:t>
            </a:r>
            <a:r>
              <a:rPr lang="en-GB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we compute the new nodes by multiplying by the weight matrix first and then apply the activation function.</a:t>
            </a:r>
            <a:endParaRPr dirty="0"/>
          </a:p>
          <a:p>
            <a:pPr marL="201613" marR="0" lvl="0" indent="-201613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60"/>
              <a:buFont typeface="Noto Sans Symbols"/>
              <a:buChar char="■"/>
            </a:pPr>
            <a:r>
              <a:rPr lang="en-GB" sz="1600" dirty="0">
                <a:solidFill>
                  <a:schemeClr val="dk1"/>
                </a:solidFill>
              </a:rPr>
              <a:t>These are the inputs to the next layer.</a:t>
            </a:r>
            <a:endParaRPr sz="16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Google Shape;270;p7"/>
          <p:cNvSpPr/>
          <p:nvPr/>
        </p:nvSpPr>
        <p:spPr>
          <a:xfrm>
            <a:off x="5639018" y="855483"/>
            <a:ext cx="6855000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endParaRPr lang="en-GB" sz="2400" baseline="-25000" dirty="0">
              <a:latin typeface="Lucida Sans"/>
              <a:ea typeface="Lucida Sans"/>
              <a:cs typeface="Lucida Sans"/>
              <a:sym typeface="Lucida Sans"/>
            </a:endParaRPr>
          </a:p>
          <a:p>
            <a:pPr lvl="0"/>
            <a:r>
              <a:rPr lang="en-GB" sz="4400" dirty="0">
                <a:latin typeface="Lucida Sans"/>
                <a:ea typeface="Lucida Sans"/>
                <a:cs typeface="Lucida Sans"/>
                <a:sym typeface="Lucida Sans"/>
              </a:rPr>
              <a:t>z</a:t>
            </a:r>
            <a:r>
              <a:rPr lang="en-GB" sz="4400" baseline="-25000" dirty="0">
                <a:solidFill>
                  <a:srgbClr val="000000"/>
                </a:solidFill>
                <a:latin typeface="Lucida Sans"/>
                <a:ea typeface="Lucida Sans"/>
                <a:cs typeface="Lucida Sans"/>
                <a:sym typeface="Lucida Sans"/>
              </a:rPr>
              <a:t> </a:t>
            </a:r>
            <a:r>
              <a:rPr lang="en-GB" sz="4400" dirty="0">
                <a:solidFill>
                  <a:srgbClr val="000000"/>
                </a:solidFill>
                <a:latin typeface="Lucida Sans"/>
                <a:ea typeface="Lucida Sans"/>
                <a:cs typeface="Lucida Sans"/>
                <a:sym typeface="Lucida Sans"/>
              </a:rPr>
              <a:t>= </a:t>
            </a:r>
            <a:r>
              <a:rPr lang="en-GB" sz="4400" dirty="0" err="1">
                <a:latin typeface="Lucida Sans"/>
                <a:ea typeface="Lucida Sans"/>
                <a:cs typeface="Lucida Sans"/>
                <a:sym typeface="Lucida Sans"/>
              </a:rPr>
              <a:t>Wa</a:t>
            </a:r>
            <a:r>
              <a:rPr lang="en-GB" sz="4400" dirty="0">
                <a:solidFill>
                  <a:srgbClr val="000000"/>
                </a:solidFill>
                <a:latin typeface="Lucida Sans"/>
                <a:ea typeface="Lucida Sans"/>
                <a:cs typeface="Lucida Sans"/>
                <a:sym typeface="Lucida Sans"/>
              </a:rPr>
              <a:t>+ b</a:t>
            </a:r>
            <a:endParaRPr sz="4400" baseline="300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71" name="Google Shape;271;p7"/>
          <p:cNvCxnSpPr/>
          <p:nvPr/>
        </p:nvCxnSpPr>
        <p:spPr>
          <a:xfrm flipV="1">
            <a:off x="5566086" y="1874879"/>
            <a:ext cx="242476" cy="829266"/>
          </a:xfrm>
          <a:prstGeom prst="straightConnector1">
            <a:avLst/>
          </a:prstGeom>
          <a:noFill/>
          <a:ln w="9525" cap="flat" cmpd="sng">
            <a:solidFill>
              <a:srgbClr val="00206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74" name="Google Shape;274;p7"/>
          <p:cNvCxnSpPr>
            <a:cxnSpLocks/>
            <a:stCxn id="279" idx="0"/>
          </p:cNvCxnSpPr>
          <p:nvPr/>
        </p:nvCxnSpPr>
        <p:spPr>
          <a:xfrm flipH="1" flipV="1">
            <a:off x="6978740" y="1836648"/>
            <a:ext cx="61885" cy="998575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76" name="Google Shape;276;p7"/>
          <p:cNvCxnSpPr>
            <a:cxnSpLocks/>
            <a:stCxn id="280" idx="1"/>
          </p:cNvCxnSpPr>
          <p:nvPr/>
        </p:nvCxnSpPr>
        <p:spPr>
          <a:xfrm flipH="1" flipV="1">
            <a:off x="7523884" y="1894307"/>
            <a:ext cx="669026" cy="1333795"/>
          </a:xfrm>
          <a:prstGeom prst="straightConnector1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78" name="Google Shape;278;p7"/>
          <p:cNvSpPr txBox="1"/>
          <p:nvPr/>
        </p:nvSpPr>
        <p:spPr>
          <a:xfrm>
            <a:off x="4647947" y="2801557"/>
            <a:ext cx="1796133" cy="344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>
                <a:solidFill>
                  <a:schemeClr val="dk1"/>
                </a:solidFill>
              </a:rPr>
              <a:t>Intermediate term</a:t>
            </a:r>
            <a:endParaRPr sz="16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7"/>
          <p:cNvSpPr txBox="1"/>
          <p:nvPr/>
        </p:nvSpPr>
        <p:spPr>
          <a:xfrm>
            <a:off x="6345300" y="2835223"/>
            <a:ext cx="1390650" cy="1034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weight matrix for that layer</a:t>
            </a:r>
            <a:endParaRPr sz="16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7"/>
          <p:cNvSpPr txBox="1"/>
          <p:nvPr/>
        </p:nvSpPr>
        <p:spPr>
          <a:xfrm>
            <a:off x="8192910" y="2711037"/>
            <a:ext cx="1390650" cy="1034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output from the previous layer</a:t>
            </a:r>
            <a:endParaRPr sz="16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82" name="Google Shape;282;p7"/>
          <p:cNvCxnSpPr>
            <a:cxnSpLocks/>
            <a:stCxn id="283" idx="1"/>
          </p:cNvCxnSpPr>
          <p:nvPr/>
        </p:nvCxnSpPr>
        <p:spPr>
          <a:xfrm flipH="1" flipV="1">
            <a:off x="8487782" y="1738433"/>
            <a:ext cx="1390650" cy="645044"/>
          </a:xfrm>
          <a:prstGeom prst="straightConnector1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83" name="Google Shape;283;p7"/>
          <p:cNvSpPr txBox="1"/>
          <p:nvPr/>
        </p:nvSpPr>
        <p:spPr>
          <a:xfrm>
            <a:off x="9878432" y="2007277"/>
            <a:ext cx="876300" cy="7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>
                <a:solidFill>
                  <a:schemeClr val="dk1"/>
                </a:solidFill>
              </a:rPr>
              <a:t>Bias term</a:t>
            </a:r>
            <a:endParaRPr sz="1600" dirty="0">
              <a:solidFill>
                <a:schemeClr val="dk1"/>
              </a:solidFill>
            </a:endParaRPr>
          </a:p>
        </p:txBody>
      </p:sp>
      <p:sp>
        <p:nvSpPr>
          <p:cNvPr id="284" name="Google Shape;284;p7"/>
          <p:cNvSpPr txBox="1"/>
          <p:nvPr/>
        </p:nvSpPr>
        <p:spPr>
          <a:xfrm>
            <a:off x="5808562" y="4339485"/>
            <a:ext cx="6320400" cy="8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Font typeface="Arial"/>
              <a:buNone/>
            </a:pPr>
            <a:r>
              <a:rPr lang="en-GB" sz="4400" dirty="0">
                <a:solidFill>
                  <a:schemeClr val="hlink"/>
                </a:solidFill>
                <a:latin typeface="Lucida Sans"/>
                <a:ea typeface="Lucida Sans"/>
                <a:cs typeface="Lucida Sans"/>
                <a:sym typeface="Lucida Sans"/>
              </a:rPr>
              <a:t>a</a:t>
            </a:r>
            <a:r>
              <a:rPr lang="en-GB" sz="4400" baseline="-25000" dirty="0">
                <a:solidFill>
                  <a:schemeClr val="hlink"/>
                </a:solidFill>
                <a:latin typeface="Lucida Sans"/>
                <a:ea typeface="Lucida Sans"/>
                <a:cs typeface="Lucida Sans"/>
                <a:sym typeface="Lucida Sans"/>
              </a:rPr>
              <a:t> </a:t>
            </a:r>
            <a:r>
              <a:rPr lang="en-GB" sz="4400" dirty="0">
                <a:solidFill>
                  <a:schemeClr val="hlink"/>
                </a:solidFill>
                <a:latin typeface="Lucida Sans"/>
                <a:ea typeface="Lucida Sans"/>
                <a:cs typeface="Lucida Sans"/>
                <a:sym typeface="Lucida Sans"/>
              </a:rPr>
              <a:t>= f(z)</a:t>
            </a:r>
            <a:endParaRPr sz="4400" dirty="0">
              <a:solidFill>
                <a:schemeClr val="dk1"/>
              </a:solidFill>
            </a:endParaRPr>
          </a:p>
        </p:txBody>
      </p:sp>
      <p:cxnSp>
        <p:nvCxnSpPr>
          <p:cNvPr id="285" name="Google Shape;285;p7"/>
          <p:cNvCxnSpPr>
            <a:cxnSpLocks/>
          </p:cNvCxnSpPr>
          <p:nvPr/>
        </p:nvCxnSpPr>
        <p:spPr>
          <a:xfrm flipH="1" flipV="1">
            <a:off x="7009682" y="5125417"/>
            <a:ext cx="461798" cy="733730"/>
          </a:xfrm>
          <a:prstGeom prst="straightConnector1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86" name="Google Shape;286;p7"/>
          <p:cNvSpPr txBox="1"/>
          <p:nvPr/>
        </p:nvSpPr>
        <p:spPr>
          <a:xfrm>
            <a:off x="7459136" y="5767504"/>
            <a:ext cx="2168700" cy="7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>
                <a:solidFill>
                  <a:schemeClr val="dk1"/>
                </a:solidFill>
              </a:rPr>
              <a:t>f is the activation function, whatever you have chosen</a:t>
            </a:r>
            <a:endParaRPr sz="1600" dirty="0">
              <a:solidFill>
                <a:schemeClr val="dk1"/>
              </a:solidFill>
            </a:endParaRPr>
          </a:p>
        </p:txBody>
      </p:sp>
      <p:sp>
        <p:nvSpPr>
          <p:cNvPr id="9" name="Diamond 8">
            <a:extLst>
              <a:ext uri="{FF2B5EF4-FFF2-40B4-BE49-F238E27FC236}">
                <a16:creationId xmlns:a16="http://schemas.microsoft.com/office/drawing/2014/main" id="{5652FE6F-80B0-4F55-9103-1D330339842E}"/>
              </a:ext>
            </a:extLst>
          </p:cNvPr>
          <p:cNvSpPr/>
          <p:nvPr/>
        </p:nvSpPr>
        <p:spPr>
          <a:xfrm>
            <a:off x="4320702" y="1241113"/>
            <a:ext cx="773046" cy="752475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3" name="Diamond 32">
            <a:extLst>
              <a:ext uri="{FF2B5EF4-FFF2-40B4-BE49-F238E27FC236}">
                <a16:creationId xmlns:a16="http://schemas.microsoft.com/office/drawing/2014/main" id="{FAAC0693-50BD-49A4-A81F-CE088C956076}"/>
              </a:ext>
            </a:extLst>
          </p:cNvPr>
          <p:cNvSpPr/>
          <p:nvPr/>
        </p:nvSpPr>
        <p:spPr>
          <a:xfrm>
            <a:off x="4320702" y="4380097"/>
            <a:ext cx="773046" cy="752475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2</a:t>
            </a:r>
          </a:p>
        </p:txBody>
      </p:sp>
      <p:cxnSp>
        <p:nvCxnSpPr>
          <p:cNvPr id="19" name="Google Shape;271;p7">
            <a:extLst>
              <a:ext uri="{FF2B5EF4-FFF2-40B4-BE49-F238E27FC236}">
                <a16:creationId xmlns:a16="http://schemas.microsoft.com/office/drawing/2014/main" id="{5ED1E53B-FF9F-47AB-AF1C-5C464F73FD9A}"/>
              </a:ext>
            </a:extLst>
          </p:cNvPr>
          <p:cNvCxnSpPr/>
          <p:nvPr/>
        </p:nvCxnSpPr>
        <p:spPr>
          <a:xfrm flipV="1">
            <a:off x="5695200" y="5077649"/>
            <a:ext cx="242476" cy="829266"/>
          </a:xfrm>
          <a:prstGeom prst="straightConnector1">
            <a:avLst/>
          </a:prstGeom>
          <a:noFill/>
          <a:ln w="9525" cap="flat" cmpd="sng">
            <a:solidFill>
              <a:srgbClr val="00206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0" name="Google Shape;278;p7">
            <a:extLst>
              <a:ext uri="{FF2B5EF4-FFF2-40B4-BE49-F238E27FC236}">
                <a16:creationId xmlns:a16="http://schemas.microsoft.com/office/drawing/2014/main" id="{2268AFD8-C1FA-481E-8B38-8BC8E4B631C7}"/>
              </a:ext>
            </a:extLst>
          </p:cNvPr>
          <p:cNvSpPr txBox="1"/>
          <p:nvPr/>
        </p:nvSpPr>
        <p:spPr>
          <a:xfrm>
            <a:off x="4797133" y="5945503"/>
            <a:ext cx="1796133" cy="689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>
                <a:solidFill>
                  <a:schemeClr val="dk1"/>
                </a:solidFill>
              </a:rPr>
              <a:t>This will be passed to the next layer</a:t>
            </a:r>
            <a:endParaRPr sz="16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2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2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2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2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0" grpId="0"/>
      <p:bldP spid="278" grpId="0"/>
      <p:bldP spid="279" grpId="0"/>
      <p:bldP spid="280" grpId="0"/>
      <p:bldP spid="283" grpId="0"/>
      <p:bldP spid="284" grpId="0"/>
      <p:bldP spid="286" grpId="0"/>
      <p:bldP spid="9" grpId="0" animBg="1"/>
      <p:bldP spid="33" grpId="0" animBg="1"/>
      <p:bldP spid="2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10"/>
          <p:cNvSpPr txBox="1">
            <a:spLocks noGrp="1"/>
          </p:cNvSpPr>
          <p:nvPr>
            <p:ph type="title"/>
          </p:nvPr>
        </p:nvSpPr>
        <p:spPr>
          <a:xfrm>
            <a:off x="508000" y="712800"/>
            <a:ext cx="11171238" cy="752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GB"/>
              <a:t>Backpropagation – the mystery behind the magic</a:t>
            </a:r>
            <a:endParaRPr dirty="0"/>
          </a:p>
        </p:txBody>
      </p:sp>
      <p:sp>
        <p:nvSpPr>
          <p:cNvPr id="327" name="Google Shape;327;p10"/>
          <p:cNvSpPr txBox="1">
            <a:spLocks noGrp="1"/>
          </p:cNvSpPr>
          <p:nvPr>
            <p:ph type="body" idx="1"/>
          </p:nvPr>
        </p:nvSpPr>
        <p:spPr>
          <a:xfrm>
            <a:off x="508000" y="2634977"/>
            <a:ext cx="5110480" cy="26751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85750" lvl="0" indent="-28575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700"/>
              <a:buFont typeface="Arial"/>
              <a:buChar char="•"/>
            </a:pPr>
            <a:r>
              <a:rPr lang="en-GB" sz="2000" dirty="0"/>
              <a:t>We compute </a:t>
            </a:r>
            <a:r>
              <a:rPr lang="en-GB" sz="2000" dirty="0" err="1"/>
              <a:t>dJ</a:t>
            </a:r>
            <a:r>
              <a:rPr lang="en-GB" sz="2000" dirty="0"/>
              <a:t>(θ)∕dθ</a:t>
            </a:r>
            <a:r>
              <a:rPr lang="en-GB" sz="2000" baseline="-25000" dirty="0"/>
              <a:t>1, </a:t>
            </a:r>
            <a:r>
              <a:rPr lang="en-GB" sz="2000" dirty="0" err="1"/>
              <a:t>dJ</a:t>
            </a:r>
            <a:r>
              <a:rPr lang="en-GB" sz="2000" dirty="0"/>
              <a:t>(θ)∕dθ</a:t>
            </a:r>
            <a:r>
              <a:rPr lang="en-GB" sz="2000" baseline="-25000" dirty="0"/>
              <a:t>2</a:t>
            </a:r>
            <a:r>
              <a:rPr lang="en-GB" sz="2000" dirty="0"/>
              <a:t>, ..., </a:t>
            </a:r>
            <a:r>
              <a:rPr lang="en-GB" sz="2000" dirty="0" err="1"/>
              <a:t>dJ</a:t>
            </a:r>
            <a:r>
              <a:rPr lang="en-GB" sz="2000" dirty="0"/>
              <a:t>(θ)∕</a:t>
            </a:r>
            <a:r>
              <a:rPr lang="en-GB" sz="2000" dirty="0" err="1"/>
              <a:t>dθ</a:t>
            </a:r>
            <a:r>
              <a:rPr lang="en-GB" sz="2000" baseline="-25000" dirty="0" err="1"/>
              <a:t>n</a:t>
            </a:r>
            <a:r>
              <a:rPr lang="en-GB" sz="2000" baseline="-25000" dirty="0"/>
              <a:t> ,</a:t>
            </a:r>
            <a:r>
              <a:rPr lang="en-GB" sz="2000" dirty="0"/>
              <a:t> - derivatives of the cost function with respect to the weights (the steepness of the hill in every direction!)</a:t>
            </a:r>
            <a:endParaRPr dirty="0"/>
          </a:p>
          <a:p>
            <a:pPr marL="285750" lvl="0" indent="-28575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700"/>
              <a:buFont typeface="Arial"/>
              <a:buChar char="•"/>
            </a:pPr>
            <a:r>
              <a:rPr lang="en-GB" sz="2000" dirty="0"/>
              <a:t>NNs are no different. It’s a little harder to do as the inputs are operated on so many times before they get to the output. </a:t>
            </a:r>
            <a:endParaRPr dirty="0"/>
          </a:p>
        </p:txBody>
      </p:sp>
      <p:pic>
        <p:nvPicPr>
          <p:cNvPr id="329" name="Google Shape;329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98832" y="269245"/>
            <a:ext cx="2355545" cy="163958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AFE30D7-4526-442E-AF07-1D4C59223DD0}"/>
              </a:ext>
            </a:extLst>
          </p:cNvPr>
          <p:cNvSpPr txBox="1"/>
          <p:nvPr/>
        </p:nvSpPr>
        <p:spPr>
          <a:xfrm>
            <a:off x="6628527" y="2527493"/>
            <a:ext cx="4765040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lnSpc>
                <a:spcPct val="140000"/>
              </a:lnSpc>
              <a:buClr>
                <a:schemeClr val="accent2"/>
              </a:buClr>
              <a:buSzPts val="1700"/>
              <a:buFont typeface="Arial"/>
              <a:buChar char="•"/>
            </a:pPr>
            <a:r>
              <a:rPr lang="en-US" sz="2000" dirty="0">
                <a:solidFill>
                  <a:schemeClr val="dk1"/>
                </a:solidFill>
              </a:rPr>
              <a:t>We use the beauty of the chain rule (remember that?) to calculate the same thing. </a:t>
            </a:r>
          </a:p>
          <a:p>
            <a:pPr marL="285750" lvl="0" indent="-285750">
              <a:lnSpc>
                <a:spcPct val="140000"/>
              </a:lnSpc>
              <a:buClr>
                <a:schemeClr val="accent2"/>
              </a:buClr>
              <a:buSzPts val="1700"/>
              <a:buFont typeface="Arial"/>
              <a:buChar char="•"/>
            </a:pPr>
            <a:r>
              <a:rPr lang="en-US" sz="2000" dirty="0">
                <a:solidFill>
                  <a:schemeClr val="dk1"/>
                </a:solidFill>
              </a:rPr>
              <a:t>Starting with the penultimate layer, we calculate the derivative for the weights and bias for this layer.</a:t>
            </a:r>
          </a:p>
          <a:p>
            <a:pPr marL="285750" lvl="0" indent="-285750">
              <a:lnSpc>
                <a:spcPct val="140000"/>
              </a:lnSpc>
              <a:buClr>
                <a:schemeClr val="accent2"/>
              </a:buClr>
              <a:buSzPts val="1700"/>
              <a:buFont typeface="Arial"/>
              <a:buChar char="•"/>
            </a:pPr>
            <a:r>
              <a:rPr lang="en-US" sz="2000" dirty="0">
                <a:solidFill>
                  <a:schemeClr val="dk1"/>
                </a:solidFill>
              </a:rPr>
              <a:t>Iteratively, we can find the derivative of all the other bias and weight terms.</a:t>
            </a:r>
          </a:p>
          <a:p>
            <a:endParaRPr lang="en-GB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D6F508A-183D-450D-8665-C8005F9C35B1}"/>
              </a:ext>
            </a:extLst>
          </p:cNvPr>
          <p:cNvCxnSpPr>
            <a:cxnSpLocks/>
            <a:stCxn id="326" idx="2"/>
          </p:cNvCxnSpPr>
          <p:nvPr/>
        </p:nvCxnSpPr>
        <p:spPr>
          <a:xfrm>
            <a:off x="6093619" y="1465275"/>
            <a:ext cx="59769" cy="49253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1AF1101-782B-4B5F-9BFA-FC2B280F12A4}"/>
              </a:ext>
            </a:extLst>
          </p:cNvPr>
          <p:cNvSpPr txBox="1"/>
          <p:nvPr/>
        </p:nvSpPr>
        <p:spPr>
          <a:xfrm>
            <a:off x="6628527" y="1547857"/>
            <a:ext cx="51917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/>
              <a:t>Deep Learning:</a:t>
            </a:r>
            <a:r>
              <a:rPr lang="en-GB" dirty="0"/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37BC6B0-7DF4-4D5A-80E3-43FB68FE9F7A}"/>
              </a:ext>
            </a:extLst>
          </p:cNvPr>
          <p:cNvSpPr txBox="1"/>
          <p:nvPr/>
        </p:nvSpPr>
        <p:spPr>
          <a:xfrm>
            <a:off x="508000" y="1547857"/>
            <a:ext cx="51917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/>
              <a:t>Traditional:</a:t>
            </a:r>
            <a:r>
              <a:rPr lang="en-GB" dirty="0"/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7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E12BA-73C2-47B5-AA15-BA7BAC45D0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Advanced concepts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E9BC63-A750-43B4-936D-9031EB7315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8000" y="1357314"/>
            <a:ext cx="3854450" cy="4616436"/>
          </a:xfrm>
        </p:spPr>
        <p:txBody>
          <a:bodyPr/>
          <a:lstStyle/>
          <a:p>
            <a:pPr marL="514350" indent="-285750">
              <a:buFont typeface="Arial" panose="020B0604020202020204" pitchFamily="34" charset="0"/>
              <a:buChar char="•"/>
            </a:pPr>
            <a:r>
              <a:rPr lang="en-GB" dirty="0"/>
              <a:t>Overfitting – as with ML we can regularise:</a:t>
            </a:r>
          </a:p>
          <a:p>
            <a:pPr marL="971550" lvl="1" indent="-285750">
              <a:buFont typeface="Arial" panose="020B0604020202020204" pitchFamily="34" charset="0"/>
              <a:buChar char="•"/>
            </a:pPr>
            <a:r>
              <a:rPr lang="en-GB" dirty="0"/>
              <a:t>Add a regularisation term</a:t>
            </a:r>
          </a:p>
          <a:p>
            <a:pPr marL="971550" lvl="1" indent="-285750">
              <a:buFont typeface="Arial" panose="020B0604020202020204" pitchFamily="34" charset="0"/>
              <a:buChar char="•"/>
            </a:pPr>
            <a:r>
              <a:rPr lang="en-GB" dirty="0"/>
              <a:t>Implement dropout</a:t>
            </a:r>
          </a:p>
          <a:p>
            <a:pPr marL="971550" lvl="1" indent="-285750">
              <a:buFont typeface="Arial" panose="020B0604020202020204" pitchFamily="34" charset="0"/>
              <a:buChar char="•"/>
            </a:pPr>
            <a:r>
              <a:rPr lang="en-GB" dirty="0"/>
              <a:t>Batch normalisation (mainly to learn quicker)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GB" dirty="0"/>
              <a:t>Optimiser</a:t>
            </a:r>
          </a:p>
          <a:p>
            <a:pPr marL="971550" lvl="1" indent="-285750">
              <a:buFont typeface="Arial" panose="020B0604020202020204" pitchFamily="34" charset="0"/>
              <a:buChar char="•"/>
            </a:pPr>
            <a:r>
              <a:rPr lang="en-GB" dirty="0"/>
              <a:t>ADAM</a:t>
            </a:r>
          </a:p>
          <a:p>
            <a:pPr marL="971550" lvl="1" indent="-285750">
              <a:buFont typeface="Arial" panose="020B0604020202020204" pitchFamily="34" charset="0"/>
              <a:buChar char="•"/>
            </a:pPr>
            <a:r>
              <a:rPr lang="en-GB" dirty="0"/>
              <a:t>Learning rate decay</a:t>
            </a:r>
          </a:p>
          <a:p>
            <a:pPr marL="685800" lvl="1" indent="0">
              <a:buNone/>
            </a:pPr>
            <a:endParaRPr lang="en-GB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F04D4E41-80CF-49F8-BD11-AEEFACEA896B}"/>
              </a:ext>
            </a:extLst>
          </p:cNvPr>
          <p:cNvSpPr txBox="1">
            <a:spLocks/>
          </p:cNvSpPr>
          <p:nvPr/>
        </p:nvSpPr>
        <p:spPr>
          <a:xfrm>
            <a:off x="4927600" y="357187"/>
            <a:ext cx="3854450" cy="4616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30"/>
              <a:buFont typeface="Noto Sans Symbols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25755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30"/>
              <a:buFont typeface="Noto Sans Symbols"/>
              <a:buChar char="■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4325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Noto Sans Symbols"/>
              <a:buChar char="■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Noto Sans Symbols"/>
              <a:buChar char="■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■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8575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oto Sans Symbols"/>
              <a:buChar char="■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514350" indent="-285750">
              <a:buFont typeface="Arial" panose="020B0604020202020204" pitchFamily="34" charset="0"/>
              <a:buChar char="•"/>
            </a:pPr>
            <a:r>
              <a:rPr lang="en-GB" dirty="0"/>
              <a:t>Different architectures:</a:t>
            </a:r>
          </a:p>
          <a:p>
            <a:pPr marL="971550" lvl="1" indent="-285750">
              <a:buFont typeface="Arial" panose="020B0604020202020204" pitchFamily="34" charset="0"/>
              <a:buChar char="•"/>
            </a:pPr>
            <a:r>
              <a:rPr lang="en-GB" dirty="0"/>
              <a:t>Fully connected:</a:t>
            </a:r>
          </a:p>
          <a:p>
            <a:pPr marL="685800" lvl="1" indent="0">
              <a:buNone/>
            </a:pPr>
            <a:br>
              <a:rPr lang="en-GB" dirty="0"/>
            </a:br>
            <a:br>
              <a:rPr lang="en-GB" dirty="0"/>
            </a:br>
            <a:br>
              <a:rPr lang="en-GB" dirty="0"/>
            </a:br>
            <a:endParaRPr lang="en-GB" dirty="0"/>
          </a:p>
          <a:p>
            <a:pPr marL="971550" lvl="1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971550" lvl="1" indent="-285750">
              <a:buFont typeface="Arial" panose="020B0604020202020204" pitchFamily="34" charset="0"/>
              <a:buChar char="•"/>
            </a:pPr>
            <a:r>
              <a:rPr lang="en-GB" dirty="0" err="1"/>
              <a:t>ResNet</a:t>
            </a:r>
            <a:r>
              <a:rPr lang="en-GB" dirty="0"/>
              <a:t>, VGG16 and CNNs </a:t>
            </a:r>
            <a:r>
              <a:rPr lang="en-GB" dirty="0" err="1"/>
              <a:t>CNNsd</a:t>
            </a:r>
            <a:br>
              <a:rPr lang="en-GB" dirty="0"/>
            </a:br>
            <a:br>
              <a:rPr lang="en-GB" dirty="0"/>
            </a:br>
            <a:br>
              <a:rPr lang="en-GB" dirty="0"/>
            </a:br>
            <a:endParaRPr lang="en-GB" dirty="0"/>
          </a:p>
          <a:p>
            <a:pPr marL="971550" lvl="1" indent="-285750">
              <a:buFont typeface="Arial" panose="020B0604020202020204" pitchFamily="34" charset="0"/>
              <a:buChar char="•"/>
            </a:pPr>
            <a:r>
              <a:rPr lang="en-GB" dirty="0"/>
              <a:t>CNNs</a:t>
            </a:r>
          </a:p>
          <a:p>
            <a:pPr marL="685800" lvl="1" indent="0">
              <a:buFont typeface="Noto Sans Symbols"/>
              <a:buNone/>
            </a:pPr>
            <a:endParaRPr lang="en-GB" dirty="0"/>
          </a:p>
        </p:txBody>
      </p:sp>
      <p:pic>
        <p:nvPicPr>
          <p:cNvPr id="2056" name="Picture 8" descr="Introduction to Residual Neural Networks - Analytics Vidhya - Medium">
            <a:extLst>
              <a:ext uri="{FF2B5EF4-FFF2-40B4-BE49-F238E27FC236}">
                <a16:creationId xmlns:a16="http://schemas.microsoft.com/office/drawing/2014/main" id="{BBC61164-FF82-4FA4-9E82-9E11E5442E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7600" y="3516297"/>
            <a:ext cx="6700347" cy="2914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85622AA3-FB03-47A2-AF05-00664BAD3F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28"/>
          <a:stretch/>
        </p:blipFill>
        <p:spPr bwMode="auto">
          <a:xfrm>
            <a:off x="7155113" y="1043539"/>
            <a:ext cx="3933658" cy="2042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0042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Libraries</a:t>
            </a:r>
            <a:br>
              <a:rPr lang="en-GB" dirty="0"/>
            </a:b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Heaps of detail but are there any tools to help us?</a:t>
            </a:r>
          </a:p>
          <a:p>
            <a:endParaRPr lang="en-GB" dirty="0"/>
          </a:p>
          <a:p>
            <a:r>
              <a:rPr lang="en-GB" dirty="0"/>
              <a:t>Yes! We have:</a:t>
            </a:r>
          </a:p>
          <a:p>
            <a:endParaRPr lang="en-GB" dirty="0"/>
          </a:p>
          <a:p>
            <a:pPr marL="571500" indent="-342900">
              <a:buFont typeface="+mj-lt"/>
              <a:buAutoNum type="arabicPeriod"/>
            </a:pPr>
            <a:r>
              <a:rPr lang="en-GB" dirty="0" err="1"/>
              <a:t>Tensorflow</a:t>
            </a:r>
            <a:r>
              <a:rPr lang="en-GB" dirty="0"/>
              <a:t> by Google</a:t>
            </a:r>
          </a:p>
          <a:p>
            <a:pPr marL="571500" indent="-342900">
              <a:buFont typeface="+mj-lt"/>
              <a:buAutoNum type="arabicPeriod"/>
            </a:pPr>
            <a:r>
              <a:rPr lang="en-GB" dirty="0" err="1"/>
              <a:t>Keras</a:t>
            </a:r>
            <a:r>
              <a:rPr lang="en-GB" dirty="0"/>
              <a:t> – very high level specific to NNs</a:t>
            </a:r>
          </a:p>
          <a:p>
            <a:pPr marL="571500" indent="-342900">
              <a:buFont typeface="+mj-lt"/>
              <a:buAutoNum type="arabicPeriod"/>
            </a:pPr>
            <a:r>
              <a:rPr lang="en-GB" dirty="0" err="1"/>
              <a:t>Pytorch</a:t>
            </a:r>
            <a:r>
              <a:rPr lang="en-GB" dirty="0"/>
              <a:t> by Facebook</a:t>
            </a:r>
          </a:p>
          <a:p>
            <a:pPr marL="571500" indent="-342900">
              <a:buFont typeface="+mj-lt"/>
              <a:buAutoNum type="arabicPeriod"/>
            </a:pPr>
            <a:r>
              <a:rPr lang="en-GB" dirty="0"/>
              <a:t>And others…</a:t>
            </a:r>
          </a:p>
          <a:p>
            <a:pPr marL="571500" indent="-342900">
              <a:buFont typeface="+mj-lt"/>
              <a:buAutoNum type="arabicPeriod"/>
            </a:pPr>
            <a:endParaRPr lang="en-GB" dirty="0"/>
          </a:p>
          <a:p>
            <a:pPr marL="228600" indent="0"/>
            <a:r>
              <a:rPr lang="en-GB" dirty="0"/>
              <a:t>A lot of the key algorithms and functionalities we have spoken about are pre programmed in these libraries.</a:t>
            </a:r>
          </a:p>
        </p:txBody>
      </p:sp>
    </p:spTree>
    <p:extLst>
      <p:ext uri="{BB962C8B-B14F-4D97-AF65-F5344CB8AC3E}">
        <p14:creationId xmlns:p14="http://schemas.microsoft.com/office/powerpoint/2010/main" val="18225403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2394A-355F-414D-A56D-4E5873BF18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Pytorch</a:t>
            </a:r>
            <a:r>
              <a:rPr lang="en-GB" dirty="0"/>
              <a:t> – demonstration coming up!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57864C-B3A7-41D8-9AAD-8800A48D86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8000" y="2106124"/>
            <a:ext cx="11171238" cy="2482798"/>
          </a:xfrm>
        </p:spPr>
        <p:txBody>
          <a:bodyPr/>
          <a:lstStyle/>
          <a:p>
            <a:pPr marL="514350" indent="-285750">
              <a:buFont typeface="Arial" panose="020B0604020202020204" pitchFamily="34" charset="0"/>
              <a:buChar char="•"/>
            </a:pPr>
            <a:r>
              <a:rPr lang="en-GB" dirty="0"/>
              <a:t>A highly optimised library with full support for Deep Learning from Facebook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GB" dirty="0"/>
              <a:t>Has a number of very useful features including CUDA for GPU support and functions for initialising and training networks 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GB" dirty="0"/>
              <a:t>We will be using a library built on top of </a:t>
            </a:r>
            <a:r>
              <a:rPr lang="en-GB" dirty="0" err="1"/>
              <a:t>Pytorch</a:t>
            </a:r>
            <a:r>
              <a:rPr lang="en-GB" dirty="0"/>
              <a:t>, called </a:t>
            </a:r>
            <a:r>
              <a:rPr lang="en-GB" dirty="0" err="1"/>
              <a:t>Pytorch</a:t>
            </a:r>
            <a:r>
              <a:rPr lang="en-GB" dirty="0"/>
              <a:t> </a:t>
            </a:r>
            <a:r>
              <a:rPr lang="en-GB" dirty="0" err="1"/>
              <a:t>Lightining</a:t>
            </a:r>
            <a:r>
              <a:rPr lang="en-GB" dirty="0"/>
              <a:t> to simplify some of the operations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GB" dirty="0"/>
              <a:t>Let’s have a go now!</a:t>
            </a:r>
          </a:p>
        </p:txBody>
      </p:sp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1957BF9A-D0CF-4211-B306-8319C73648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225380" y="392375"/>
            <a:ext cx="6966620" cy="1393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312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val 17">
            <a:extLst>
              <a:ext uri="{FF2B5EF4-FFF2-40B4-BE49-F238E27FC236}">
                <a16:creationId xmlns:a16="http://schemas.microsoft.com/office/drawing/2014/main" id="{1C33EC8D-6534-45FE-9E67-85294F5DA442}"/>
              </a:ext>
            </a:extLst>
          </p:cNvPr>
          <p:cNvSpPr/>
          <p:nvPr/>
        </p:nvSpPr>
        <p:spPr>
          <a:xfrm>
            <a:off x="8976167" y="5776182"/>
            <a:ext cx="384127" cy="369018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CEE15B-F40A-4ABD-88A7-95D796061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Your first deep learning model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533AD830-2839-48E0-AFC0-A6EFCC47B3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8000" y="1247702"/>
            <a:ext cx="11171238" cy="1427797"/>
          </a:xfrm>
        </p:spPr>
        <p:txBody>
          <a:bodyPr/>
          <a:lstStyle/>
          <a:p>
            <a:pPr marL="514350" indent="-285750">
              <a:buFont typeface="Arial" panose="020B0604020202020204" pitchFamily="34" charset="0"/>
              <a:buChar char="•"/>
            </a:pPr>
            <a:r>
              <a:rPr lang="en-GB" dirty="0"/>
              <a:t>We will train our model to differentiate between pictures of handwritten digits ranging from 0-9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GB" dirty="0"/>
              <a:t>We will use a famous dataset called the MNIST dataset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GB" dirty="0"/>
              <a:t>Our images have quite low resolution so this will allow us to get decent performance with a simple model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GB" dirty="0"/>
              <a:t>We aim to illustrate the general process we take to build and train deep NNs!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9EB6409-D11B-4D83-A9EA-45F564BCFF05}"/>
              </a:ext>
            </a:extLst>
          </p:cNvPr>
          <p:cNvSpPr/>
          <p:nvPr/>
        </p:nvSpPr>
        <p:spPr>
          <a:xfrm>
            <a:off x="2912076" y="2956560"/>
            <a:ext cx="6660550" cy="3577589"/>
          </a:xfrm>
          <a:prstGeom prst="rect">
            <a:avLst/>
          </a:prstGeom>
          <a:noFill/>
          <a:ln>
            <a:solidFill>
              <a:srgbClr val="5959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 err="1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BF8B12E-01E1-41EF-8EA5-FF6DDFE4A0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7344" y="3983338"/>
            <a:ext cx="245630" cy="179284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EE81874-6728-4514-8523-584DEBF94014}"/>
              </a:ext>
            </a:extLst>
          </p:cNvPr>
          <p:cNvSpPr txBox="1"/>
          <p:nvPr/>
        </p:nvSpPr>
        <p:spPr bwMode="auto">
          <a:xfrm>
            <a:off x="3261955" y="3711645"/>
            <a:ext cx="689907" cy="31079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defTabSz="357708">
              <a:lnSpc>
                <a:spcPct val="140000"/>
              </a:lnSpc>
              <a:buClr>
                <a:schemeClr val="accent2"/>
              </a:buClr>
              <a:buSzPct val="85000"/>
            </a:pPr>
            <a:r>
              <a:rPr lang="en-GB" sz="1600" dirty="0">
                <a:solidFill>
                  <a:srgbClr val="595959"/>
                </a:solidFill>
              </a:rPr>
              <a:t>Image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5FBFD1-73C9-44F5-B5B3-87DE4F4BE1CE}"/>
              </a:ext>
            </a:extLst>
          </p:cNvPr>
          <p:cNvSpPr txBox="1"/>
          <p:nvPr/>
        </p:nvSpPr>
        <p:spPr bwMode="auto">
          <a:xfrm>
            <a:off x="5162781" y="3384989"/>
            <a:ext cx="2152827" cy="3052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defTabSz="357708">
              <a:lnSpc>
                <a:spcPct val="140000"/>
              </a:lnSpc>
              <a:buClr>
                <a:schemeClr val="accent2"/>
              </a:buClr>
              <a:buSzPct val="85000"/>
            </a:pPr>
            <a:r>
              <a:rPr lang="en-GB" sz="1600" dirty="0">
                <a:solidFill>
                  <a:srgbClr val="595959"/>
                </a:solidFill>
              </a:rPr>
              <a:t>Fully connected  layers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8879E2-C6C4-4AA2-AEC5-B30896C35FB7}"/>
              </a:ext>
            </a:extLst>
          </p:cNvPr>
          <p:cNvSpPr txBox="1"/>
          <p:nvPr/>
        </p:nvSpPr>
        <p:spPr bwMode="auto">
          <a:xfrm>
            <a:off x="7659298" y="3092907"/>
            <a:ext cx="1331384" cy="3052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defTabSz="357708">
              <a:lnSpc>
                <a:spcPct val="140000"/>
              </a:lnSpc>
              <a:buClr>
                <a:schemeClr val="accent2"/>
              </a:buClr>
              <a:buSzPct val="85000"/>
            </a:pPr>
            <a:r>
              <a:rPr lang="en-GB" sz="1600" dirty="0">
                <a:solidFill>
                  <a:srgbClr val="595959"/>
                </a:solidFill>
              </a:rPr>
              <a:t>Output layer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928ECF2-97BC-4D31-8906-7E771078018A}"/>
              </a:ext>
            </a:extLst>
          </p:cNvPr>
          <p:cNvCxnSpPr>
            <a:cxnSpLocks/>
          </p:cNvCxnSpPr>
          <p:nvPr/>
        </p:nvCxnSpPr>
        <p:spPr>
          <a:xfrm flipH="1">
            <a:off x="7952857" y="3302103"/>
            <a:ext cx="1069663" cy="805202"/>
          </a:xfrm>
          <a:prstGeom prst="straightConnector1">
            <a:avLst/>
          </a:prstGeom>
          <a:ln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8017295-D1AC-4CD3-8E6A-F56600D47B24}"/>
              </a:ext>
            </a:extLst>
          </p:cNvPr>
          <p:cNvCxnSpPr>
            <a:cxnSpLocks/>
          </p:cNvCxnSpPr>
          <p:nvPr/>
        </p:nvCxnSpPr>
        <p:spPr>
          <a:xfrm flipH="1" flipV="1">
            <a:off x="8010144" y="5468112"/>
            <a:ext cx="851071" cy="308071"/>
          </a:xfrm>
          <a:prstGeom prst="straightConnector1">
            <a:avLst/>
          </a:prstGeom>
          <a:ln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B6650B96-3CF1-4A3A-8825-EADDD1EF94FE}"/>
              </a:ext>
            </a:extLst>
          </p:cNvPr>
          <p:cNvSpPr/>
          <p:nvPr/>
        </p:nvSpPr>
        <p:spPr>
          <a:xfrm>
            <a:off x="4324850" y="4631555"/>
            <a:ext cx="457481" cy="402883"/>
          </a:xfrm>
          <a:prstGeom prst="rightArrow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 err="1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561F7D94-D037-471E-9EBB-6CC2C234C587}"/>
              </a:ext>
            </a:extLst>
          </p:cNvPr>
          <p:cNvSpPr/>
          <p:nvPr/>
        </p:nvSpPr>
        <p:spPr>
          <a:xfrm>
            <a:off x="7067331" y="4634601"/>
            <a:ext cx="457481" cy="402883"/>
          </a:xfrm>
          <a:prstGeom prst="rightArrow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 err="1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694D3A5-D1B1-4C71-9D98-A307C26456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7732" y="3936573"/>
            <a:ext cx="245630" cy="1792845"/>
          </a:xfrm>
          <a:prstGeom prst="rect">
            <a:avLst/>
          </a:prstGeom>
        </p:spPr>
      </p:pic>
      <p:sp>
        <p:nvSpPr>
          <p:cNvPr id="20" name="Arrow: Right 19">
            <a:extLst>
              <a:ext uri="{FF2B5EF4-FFF2-40B4-BE49-F238E27FC236}">
                <a16:creationId xmlns:a16="http://schemas.microsoft.com/office/drawing/2014/main" id="{6D3610F9-B50C-4D56-AC3D-1EA55D9C34B7}"/>
              </a:ext>
            </a:extLst>
          </p:cNvPr>
          <p:cNvSpPr/>
          <p:nvPr/>
        </p:nvSpPr>
        <p:spPr>
          <a:xfrm>
            <a:off x="5312070" y="4644041"/>
            <a:ext cx="457481" cy="402883"/>
          </a:xfrm>
          <a:prstGeom prst="rightArrow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 err="1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825AE5C-F06E-48C4-801A-6914B3C26F4B}"/>
              </a:ext>
            </a:extLst>
          </p:cNvPr>
          <p:cNvSpPr txBox="1"/>
          <p:nvPr/>
        </p:nvSpPr>
        <p:spPr>
          <a:xfrm>
            <a:off x="294944" y="4418096"/>
            <a:ext cx="26466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/>
              <a:t>Your model:</a:t>
            </a:r>
          </a:p>
        </p:txBody>
      </p:sp>
      <p:pic>
        <p:nvPicPr>
          <p:cNvPr id="2050" name="Picture 2" descr="Image Classification in 10 Minutes with MNIST Dataset">
            <a:extLst>
              <a:ext uri="{FF2B5EF4-FFF2-40B4-BE49-F238E27FC236}">
                <a16:creationId xmlns:a16="http://schemas.microsoft.com/office/drawing/2014/main" id="{F7DA32F7-8E00-4DE3-BFD7-EB8CB2DFCC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663" y="4252667"/>
            <a:ext cx="1126493" cy="1091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Arrow: Right 22">
            <a:extLst>
              <a:ext uri="{FF2B5EF4-FFF2-40B4-BE49-F238E27FC236}">
                <a16:creationId xmlns:a16="http://schemas.microsoft.com/office/drawing/2014/main" id="{DAB58D63-2245-4D20-8DC2-5D7C9B9B5780}"/>
              </a:ext>
            </a:extLst>
          </p:cNvPr>
          <p:cNvSpPr/>
          <p:nvPr/>
        </p:nvSpPr>
        <p:spPr>
          <a:xfrm>
            <a:off x="6242667" y="4631555"/>
            <a:ext cx="457481" cy="402883"/>
          </a:xfrm>
          <a:prstGeom prst="rightArrow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 err="1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93EC21-58BB-4DE1-A7A4-17CCD3B49D5E}"/>
              </a:ext>
            </a:extLst>
          </p:cNvPr>
          <p:cNvSpPr txBox="1"/>
          <p:nvPr/>
        </p:nvSpPr>
        <p:spPr>
          <a:xfrm>
            <a:off x="9120149" y="3048655"/>
            <a:ext cx="240145" cy="34076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defTabSz="357708">
              <a:lnSpc>
                <a:spcPct val="140000"/>
              </a:lnSpc>
              <a:buClr>
                <a:schemeClr val="accent2"/>
              </a:buClr>
              <a:buSzPct val="85000"/>
              <a:defRPr sz="1600">
                <a:solidFill>
                  <a:srgbClr val="595959"/>
                </a:solidFill>
              </a:defRPr>
            </a:lvl1pPr>
          </a:lstStyle>
          <a:p>
            <a:r>
              <a:rPr lang="en-GB" dirty="0"/>
              <a:t>0</a:t>
            </a:r>
          </a:p>
          <a:p>
            <a:r>
              <a:rPr lang="en-GB" dirty="0"/>
              <a:t>1</a:t>
            </a:r>
          </a:p>
          <a:p>
            <a:r>
              <a:rPr lang="en-GB" dirty="0"/>
              <a:t>2</a:t>
            </a:r>
          </a:p>
          <a:p>
            <a:r>
              <a:rPr lang="en-GB" dirty="0"/>
              <a:t>3</a:t>
            </a:r>
          </a:p>
          <a:p>
            <a:r>
              <a:rPr lang="en-GB" dirty="0"/>
              <a:t>4</a:t>
            </a:r>
          </a:p>
          <a:p>
            <a:r>
              <a:rPr lang="en-GB" dirty="0"/>
              <a:t>5</a:t>
            </a:r>
          </a:p>
          <a:p>
            <a:r>
              <a:rPr lang="en-GB" dirty="0"/>
              <a:t>6</a:t>
            </a:r>
          </a:p>
          <a:p>
            <a:r>
              <a:rPr lang="en-GB" dirty="0"/>
              <a:t>7</a:t>
            </a:r>
          </a:p>
          <a:p>
            <a:r>
              <a:rPr lang="en-GB" dirty="0"/>
              <a:t>8</a:t>
            </a:r>
          </a:p>
          <a:p>
            <a:r>
              <a:rPr lang="en-GB" dirty="0"/>
              <a:t>9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812E3AB-BE0F-434C-9CF1-5AC63AD20A7B}"/>
              </a:ext>
            </a:extLst>
          </p:cNvPr>
          <p:cNvGrpSpPr/>
          <p:nvPr/>
        </p:nvGrpSpPr>
        <p:grpSpPr>
          <a:xfrm>
            <a:off x="7693255" y="4107305"/>
            <a:ext cx="240145" cy="1583422"/>
            <a:chOff x="7098358" y="-1865467"/>
            <a:chExt cx="908939" cy="6371475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8AFFD576-18A2-4499-9F96-81AECC90A8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18805"/>
            <a:stretch/>
          </p:blipFill>
          <p:spPr>
            <a:xfrm>
              <a:off x="7098358" y="-1865467"/>
              <a:ext cx="908939" cy="6371475"/>
            </a:xfrm>
            <a:prstGeom prst="rect">
              <a:avLst/>
            </a:prstGeom>
          </p:spPr>
        </p:pic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B93504A6-B178-4D05-99DA-2576D2C5770F}"/>
                </a:ext>
              </a:extLst>
            </p:cNvPr>
            <p:cNvCxnSpPr>
              <a:cxnSpLocks/>
            </p:cNvCxnSpPr>
            <p:nvPr/>
          </p:nvCxnSpPr>
          <p:spPr>
            <a:xfrm>
              <a:off x="7176907" y="4497184"/>
              <a:ext cx="830390" cy="0"/>
            </a:xfrm>
            <a:prstGeom prst="line">
              <a:avLst/>
            </a:prstGeom>
            <a:ln w="95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19B97632-4491-44D9-960E-80EA3003DB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8562" y="3983337"/>
            <a:ext cx="245630" cy="1792845"/>
          </a:xfrm>
          <a:prstGeom prst="rect">
            <a:avLst/>
          </a:prstGeom>
        </p:spPr>
      </p:pic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FFD7050-FCF8-4C9C-909B-2B0A7083D63A}"/>
              </a:ext>
            </a:extLst>
          </p:cNvPr>
          <p:cNvCxnSpPr>
            <a:cxnSpLocks/>
          </p:cNvCxnSpPr>
          <p:nvPr/>
        </p:nvCxnSpPr>
        <p:spPr>
          <a:xfrm flipH="1" flipV="1">
            <a:off x="8016556" y="5652621"/>
            <a:ext cx="959611" cy="611019"/>
          </a:xfrm>
          <a:prstGeom prst="straightConnector1">
            <a:avLst/>
          </a:prstGeom>
          <a:ln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816C2976-A6DF-4A95-9B05-C55F1A82183B}"/>
              </a:ext>
            </a:extLst>
          </p:cNvPr>
          <p:cNvCxnSpPr>
            <a:cxnSpLocks/>
          </p:cNvCxnSpPr>
          <p:nvPr/>
        </p:nvCxnSpPr>
        <p:spPr>
          <a:xfrm flipH="1">
            <a:off x="7967711" y="3568829"/>
            <a:ext cx="1080447" cy="759056"/>
          </a:xfrm>
          <a:prstGeom prst="straightConnector1">
            <a:avLst/>
          </a:prstGeom>
          <a:ln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75533EF6-807A-4EE2-A444-08FEED11E552}"/>
              </a:ext>
            </a:extLst>
          </p:cNvPr>
          <p:cNvCxnSpPr>
            <a:cxnSpLocks/>
          </p:cNvCxnSpPr>
          <p:nvPr/>
        </p:nvCxnSpPr>
        <p:spPr>
          <a:xfrm flipH="1">
            <a:off x="8015035" y="3940565"/>
            <a:ext cx="1021036" cy="534612"/>
          </a:xfrm>
          <a:prstGeom prst="straightConnector1">
            <a:avLst/>
          </a:prstGeom>
          <a:ln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DC2EAB5D-DEE8-432F-916B-D9CAAC12221D}"/>
              </a:ext>
            </a:extLst>
          </p:cNvPr>
          <p:cNvCxnSpPr>
            <a:cxnSpLocks/>
          </p:cNvCxnSpPr>
          <p:nvPr/>
        </p:nvCxnSpPr>
        <p:spPr>
          <a:xfrm flipH="1">
            <a:off x="8037895" y="4247410"/>
            <a:ext cx="961420" cy="387191"/>
          </a:xfrm>
          <a:prstGeom prst="straightConnector1">
            <a:avLst/>
          </a:prstGeom>
          <a:ln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B9D35F4B-E5F6-4663-9908-1CB4639A0F6A}"/>
              </a:ext>
            </a:extLst>
          </p:cNvPr>
          <p:cNvCxnSpPr>
            <a:cxnSpLocks/>
          </p:cNvCxnSpPr>
          <p:nvPr/>
        </p:nvCxnSpPr>
        <p:spPr>
          <a:xfrm flipH="1">
            <a:off x="8034561" y="4602921"/>
            <a:ext cx="1060921" cy="149534"/>
          </a:xfrm>
          <a:prstGeom prst="straightConnector1">
            <a:avLst/>
          </a:prstGeom>
          <a:ln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4822803B-C881-4B31-AB24-A593540FEEB6}"/>
              </a:ext>
            </a:extLst>
          </p:cNvPr>
          <p:cNvCxnSpPr>
            <a:cxnSpLocks/>
          </p:cNvCxnSpPr>
          <p:nvPr/>
        </p:nvCxnSpPr>
        <p:spPr>
          <a:xfrm flipH="1">
            <a:off x="8037895" y="4936964"/>
            <a:ext cx="952787" cy="10196"/>
          </a:xfrm>
          <a:prstGeom prst="straightConnector1">
            <a:avLst/>
          </a:prstGeom>
          <a:ln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03A4986F-323D-4D06-AFEC-4F478E7B3A3A}"/>
              </a:ext>
            </a:extLst>
          </p:cNvPr>
          <p:cNvCxnSpPr>
            <a:cxnSpLocks/>
          </p:cNvCxnSpPr>
          <p:nvPr/>
        </p:nvCxnSpPr>
        <p:spPr>
          <a:xfrm flipH="1" flipV="1">
            <a:off x="8033312" y="5145856"/>
            <a:ext cx="966003" cy="113364"/>
          </a:xfrm>
          <a:prstGeom prst="straightConnector1">
            <a:avLst/>
          </a:prstGeom>
          <a:ln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A7CBFC3F-1265-4001-92B4-6446D9E9B338}"/>
              </a:ext>
            </a:extLst>
          </p:cNvPr>
          <p:cNvCxnSpPr>
            <a:cxnSpLocks/>
          </p:cNvCxnSpPr>
          <p:nvPr/>
        </p:nvCxnSpPr>
        <p:spPr>
          <a:xfrm flipH="1" flipV="1">
            <a:off x="8013360" y="5316544"/>
            <a:ext cx="894457" cy="264977"/>
          </a:xfrm>
          <a:prstGeom prst="straightConnector1">
            <a:avLst/>
          </a:prstGeom>
          <a:ln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0976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53E8A6-38DC-44DF-A2C7-BE16A6E3F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Exploding/vanishing gradients – a deep network challenge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811B30-2310-4B7D-A121-1866DB91E3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8000" y="1528763"/>
            <a:ext cx="10950575" cy="1169887"/>
          </a:xfrm>
        </p:spPr>
        <p:txBody>
          <a:bodyPr/>
          <a:lstStyle/>
          <a:p>
            <a:pPr marL="514350" indent="-285750">
              <a:buFont typeface="Arial" panose="020B0604020202020204" pitchFamily="34" charset="0"/>
              <a:buChar char="•"/>
            </a:pPr>
            <a:r>
              <a:rPr lang="en-GB" dirty="0"/>
              <a:t>Previously, we mentioned how the chain rule is used to get our derivatives. 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GB" dirty="0"/>
              <a:t>When we complete backprop, we end up multiplying by many previous gradients from previous layers.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GB" dirty="0"/>
              <a:t>Imagine all the derivatives are approximately 1.2 in a 20 layer network:</a:t>
            </a:r>
          </a:p>
          <a:p>
            <a:r>
              <a:rPr lang="en-GB" dirty="0"/>
              <a:t> 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C7DD8EDC-785D-4A5A-9EF4-B510801DB04E}"/>
              </a:ext>
            </a:extLst>
          </p:cNvPr>
          <p:cNvSpPr/>
          <p:nvPr/>
        </p:nvSpPr>
        <p:spPr>
          <a:xfrm rot="10800000">
            <a:off x="3159910" y="3279293"/>
            <a:ext cx="617172" cy="2632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FBE1810F-E25A-4D46-879A-5AED2FACB09F}"/>
              </a:ext>
            </a:extLst>
          </p:cNvPr>
          <p:cNvSpPr/>
          <p:nvPr/>
        </p:nvSpPr>
        <p:spPr>
          <a:xfrm rot="10800000">
            <a:off x="8683256" y="3253539"/>
            <a:ext cx="617172" cy="2632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2E92C10E-00BF-41A8-9121-8AF4EA9F4996}"/>
              </a:ext>
            </a:extLst>
          </p:cNvPr>
          <p:cNvSpPr/>
          <p:nvPr/>
        </p:nvSpPr>
        <p:spPr>
          <a:xfrm rot="10800000">
            <a:off x="5877259" y="3263064"/>
            <a:ext cx="617172" cy="2632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BED124-C543-444A-B8E0-7D597A43EE3A}"/>
              </a:ext>
            </a:extLst>
          </p:cNvPr>
          <p:cNvSpPr txBox="1"/>
          <p:nvPr/>
        </p:nvSpPr>
        <p:spPr>
          <a:xfrm>
            <a:off x="4373601" y="2871643"/>
            <a:ext cx="54292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dirty="0"/>
              <a:t>…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FA0E16-7137-49E2-9A08-52B29E8ABF2D}"/>
              </a:ext>
            </a:extLst>
          </p:cNvPr>
          <p:cNvSpPr txBox="1"/>
          <p:nvPr/>
        </p:nvSpPr>
        <p:spPr>
          <a:xfrm>
            <a:off x="9648825" y="2946320"/>
            <a:ext cx="15811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Derivative for weight in penultimate layer (steepness)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F3AE991-1BCB-4EBE-94B6-1991703E75D3}"/>
              </a:ext>
            </a:extLst>
          </p:cNvPr>
          <p:cNvSpPr txBox="1"/>
          <p:nvPr/>
        </p:nvSpPr>
        <p:spPr>
          <a:xfrm>
            <a:off x="6842828" y="2917619"/>
            <a:ext cx="158115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Derivative for weight in next layer (steepness)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C1C4ABD-A270-4C95-839F-93C21BF91CB9}"/>
              </a:ext>
            </a:extLst>
          </p:cNvPr>
          <p:cNvSpPr txBox="1"/>
          <p:nvPr/>
        </p:nvSpPr>
        <p:spPr>
          <a:xfrm>
            <a:off x="1259814" y="2910917"/>
            <a:ext cx="158115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Derivative for weight in first layer (steepness)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E56243B-F83A-4C8E-A5E9-6BDAB903C477}"/>
              </a:ext>
            </a:extLst>
          </p:cNvPr>
          <p:cNvSpPr txBox="1"/>
          <p:nvPr/>
        </p:nvSpPr>
        <p:spPr>
          <a:xfrm>
            <a:off x="10077450" y="4105169"/>
            <a:ext cx="876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~1.2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29318F2-9FCE-4697-BBE9-F0C49C6C73AE}"/>
              </a:ext>
            </a:extLst>
          </p:cNvPr>
          <p:cNvSpPr txBox="1"/>
          <p:nvPr/>
        </p:nvSpPr>
        <p:spPr>
          <a:xfrm>
            <a:off x="6718913" y="4105169"/>
            <a:ext cx="18289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~1.2</a:t>
            </a:r>
            <a:r>
              <a:rPr lang="en-GB" sz="2400" baseline="30000" dirty="0"/>
              <a:t>2 </a:t>
            </a:r>
            <a:r>
              <a:rPr lang="en-GB" sz="2400" dirty="0"/>
              <a:t>= 1.44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F395124-AA48-433E-8EB5-FCDA8D269B22}"/>
              </a:ext>
            </a:extLst>
          </p:cNvPr>
          <p:cNvSpPr txBox="1"/>
          <p:nvPr/>
        </p:nvSpPr>
        <p:spPr>
          <a:xfrm>
            <a:off x="980038" y="4109634"/>
            <a:ext cx="21407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~1.2</a:t>
            </a:r>
            <a:r>
              <a:rPr lang="en-GB" sz="2400" baseline="30000" dirty="0"/>
              <a:t>20 </a:t>
            </a:r>
            <a:r>
              <a:rPr lang="en-GB" sz="2400" dirty="0"/>
              <a:t>= 38.33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0AC47A06-EB03-42AF-B38A-7C1E955BFB90}"/>
              </a:ext>
            </a:extLst>
          </p:cNvPr>
          <p:cNvSpPr txBox="1">
            <a:spLocks/>
          </p:cNvSpPr>
          <p:nvPr/>
        </p:nvSpPr>
        <p:spPr>
          <a:xfrm>
            <a:off x="508000" y="4771576"/>
            <a:ext cx="10950575" cy="1169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30"/>
              <a:buFont typeface="Noto Sans Symbols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25755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30"/>
              <a:buFont typeface="Noto Sans Symbols"/>
              <a:buChar char="■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4325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Noto Sans Symbols"/>
              <a:buChar char="■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Noto Sans Symbols"/>
              <a:buChar char="■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■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8575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oto Sans Symbols"/>
              <a:buChar char="■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514350" indent="-285750">
              <a:buFont typeface="Arial" panose="020B0604020202020204" pitchFamily="34" charset="0"/>
              <a:buChar char="•"/>
            </a:pPr>
            <a:r>
              <a:rPr lang="en-GB" dirty="0"/>
              <a:t>So we end up taking very large steps for the early layers in our network.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GB" dirty="0"/>
              <a:t>This is the same problem in reverse if our gradient is just less than 1 (gradient vanishes)</a:t>
            </a:r>
          </a:p>
          <a:p>
            <a:endParaRPr lang="en-GB" dirty="0"/>
          </a:p>
          <a:p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10934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A3FDE3-EDDC-4E56-8869-287CCD333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might we solve this?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5F2E44-AE65-471E-BD9A-A42C9F0284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8000" y="1528763"/>
            <a:ext cx="11171238" cy="1214437"/>
          </a:xfrm>
        </p:spPr>
        <p:txBody>
          <a:bodyPr/>
          <a:lstStyle/>
          <a:p>
            <a:pPr marL="514350" indent="-285750">
              <a:buFont typeface="Arial" panose="020B0604020202020204" pitchFamily="34" charset="0"/>
              <a:buChar char="•"/>
            </a:pPr>
            <a:r>
              <a:rPr lang="en-GB" dirty="0"/>
              <a:t>Gradient clipping – We decrease the gradients/derivatives if they get too big.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GB" dirty="0"/>
              <a:t>Weight regularisation – We apply a penalty to the loss function for large weight values.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GB" dirty="0"/>
              <a:t>Reduce the learning rate (take smaller steps in gradient descent),</a:t>
            </a:r>
          </a:p>
        </p:txBody>
      </p:sp>
      <p:pic>
        <p:nvPicPr>
          <p:cNvPr id="1028" name="Picture 4" descr="EnVision: Deep Learning : Why you should use gradient clipping">
            <a:extLst>
              <a:ext uri="{FF2B5EF4-FFF2-40B4-BE49-F238E27FC236}">
                <a16:creationId xmlns:a16="http://schemas.microsoft.com/office/drawing/2014/main" id="{2FBA8B7E-31A3-4DD9-A499-AA0C8484C9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1294" y="3211557"/>
            <a:ext cx="6724650" cy="3219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5391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9"/>
          <p:cNvSpPr txBox="1">
            <a:spLocks noGrp="1"/>
          </p:cNvSpPr>
          <p:nvPr>
            <p:ph type="title"/>
          </p:nvPr>
        </p:nvSpPr>
        <p:spPr>
          <a:xfrm>
            <a:off x="508000" y="712800"/>
            <a:ext cx="11171238" cy="752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GB"/>
              <a:t>What actually is the activation function, do we have any choice?</a:t>
            </a:r>
            <a:br>
              <a:rPr lang="en-GB"/>
            </a:br>
            <a:endParaRPr/>
          </a:p>
        </p:txBody>
      </p:sp>
      <p:sp>
        <p:nvSpPr>
          <p:cNvPr id="319" name="Google Shape;319;p9"/>
          <p:cNvSpPr txBox="1">
            <a:spLocks noGrp="1"/>
          </p:cNvSpPr>
          <p:nvPr>
            <p:ph type="body" idx="1"/>
          </p:nvPr>
        </p:nvSpPr>
        <p:spPr>
          <a:xfrm>
            <a:off x="455749" y="1465275"/>
            <a:ext cx="5899331" cy="1679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85750" lvl="0" indent="-28575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530"/>
              <a:buFont typeface="Arial" panose="020B0604020202020204" pitchFamily="34" charset="0"/>
              <a:buChar char="•"/>
            </a:pPr>
            <a:r>
              <a:rPr lang="en-GB" dirty="0"/>
              <a:t>Yes we do!</a:t>
            </a:r>
            <a:endParaRPr dirty="0"/>
          </a:p>
          <a:p>
            <a:pPr marL="285750" lvl="0" indent="-28575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530"/>
              <a:buFont typeface="Arial" panose="020B0604020202020204" pitchFamily="34" charset="0"/>
              <a:buChar char="•"/>
            </a:pPr>
            <a:r>
              <a:rPr lang="en-GB" dirty="0"/>
              <a:t>The </a:t>
            </a:r>
            <a:r>
              <a:rPr lang="en-GB"/>
              <a:t>choice of </a:t>
            </a:r>
            <a:r>
              <a:rPr lang="en-GB" dirty="0"/>
              <a:t>function can be very important and will vary problem to problem</a:t>
            </a:r>
          </a:p>
          <a:p>
            <a:pPr marL="285750" lvl="0" indent="-28575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530"/>
              <a:buFont typeface="Arial" panose="020B0604020202020204" pitchFamily="34" charset="0"/>
              <a:buChar char="•"/>
            </a:pPr>
            <a:r>
              <a:rPr lang="en-GB" dirty="0"/>
              <a:t>If we didn’t have it, we wouldn’t be learning a non-linear function (see right).</a:t>
            </a:r>
            <a:endParaRPr dirty="0"/>
          </a:p>
          <a:p>
            <a:pPr marL="285750" lvl="0" indent="-28575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530"/>
              <a:buFont typeface="Arial" panose="020B0604020202020204" pitchFamily="34" charset="0"/>
              <a:buChar char="•"/>
            </a:pPr>
            <a:r>
              <a:rPr lang="en-GB" dirty="0"/>
              <a:t>You can have different activation function for different layers in the network</a:t>
            </a:r>
            <a:endParaRPr dirty="0"/>
          </a:p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530"/>
              <a:buNone/>
            </a:pPr>
            <a:r>
              <a:rPr lang="en-GB" dirty="0"/>
              <a:t>3 common choices:</a:t>
            </a:r>
            <a:endParaRPr dirty="0"/>
          </a:p>
        </p:txBody>
      </p:sp>
      <p:pic>
        <p:nvPicPr>
          <p:cNvPr id="320" name="Google Shape;320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51069" y="4552941"/>
            <a:ext cx="2851898" cy="14228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1128" y="4576835"/>
            <a:ext cx="3214914" cy="139891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131FE92-14A0-4EDF-BB0D-020B800D7BCB}"/>
              </a:ext>
            </a:extLst>
          </p:cNvPr>
          <p:cNvSpPr txBox="1"/>
          <p:nvPr/>
        </p:nvSpPr>
        <p:spPr>
          <a:xfrm>
            <a:off x="7268367" y="1757622"/>
            <a:ext cx="4294464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/>
              <a:t>f(x) = </a:t>
            </a:r>
            <a:r>
              <a:rPr lang="en-GB" sz="3200" dirty="0" err="1"/>
              <a:t>ax</a:t>
            </a:r>
            <a:r>
              <a:rPr lang="en-GB" sz="3200" dirty="0"/>
              <a:t> +b</a:t>
            </a:r>
          </a:p>
          <a:p>
            <a:r>
              <a:rPr lang="en-GB" sz="3200" dirty="0"/>
              <a:t>g(x) = </a:t>
            </a:r>
            <a:r>
              <a:rPr lang="en-GB" sz="3200" dirty="0" err="1"/>
              <a:t>cx+d</a:t>
            </a:r>
            <a:endParaRPr lang="en-GB" sz="3200" dirty="0"/>
          </a:p>
          <a:p>
            <a:r>
              <a:rPr lang="en-GB" sz="3200" dirty="0"/>
              <a:t>f(g(x)) = </a:t>
            </a:r>
            <a:r>
              <a:rPr lang="en-GB" sz="3200" dirty="0" err="1"/>
              <a:t>acx</a:t>
            </a:r>
            <a:r>
              <a:rPr lang="en-GB" sz="3200" dirty="0"/>
              <a:t> + (ad + b)</a:t>
            </a:r>
          </a:p>
          <a:p>
            <a:r>
              <a:rPr lang="en-GB" sz="3200" dirty="0"/>
              <a:t>g(f(x)) = </a:t>
            </a:r>
            <a:r>
              <a:rPr lang="en-GB" sz="3200" dirty="0" err="1"/>
              <a:t>cax</a:t>
            </a:r>
            <a:r>
              <a:rPr lang="en-GB" sz="3200" dirty="0"/>
              <a:t> + (</a:t>
            </a:r>
            <a:r>
              <a:rPr lang="en-GB" sz="3200" dirty="0" err="1"/>
              <a:t>cb</a:t>
            </a:r>
            <a:r>
              <a:rPr lang="en-GB" sz="3200" dirty="0"/>
              <a:t> + d)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AC9AF2B-5190-42D0-A86E-CD87433448B2}"/>
              </a:ext>
            </a:extLst>
          </p:cNvPr>
          <p:cNvCxnSpPr/>
          <p:nvPr/>
        </p:nvCxnSpPr>
        <p:spPr>
          <a:xfrm flipH="1">
            <a:off x="9737414" y="1381539"/>
            <a:ext cx="632790" cy="4969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C024DAF-FB04-4708-A320-6708F7D83477}"/>
              </a:ext>
            </a:extLst>
          </p:cNvPr>
          <p:cNvCxnSpPr/>
          <p:nvPr/>
        </p:nvCxnSpPr>
        <p:spPr>
          <a:xfrm flipH="1">
            <a:off x="9585014" y="1381539"/>
            <a:ext cx="785190" cy="987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8650ADF-9E31-47CD-A751-4F39459DBA20}"/>
              </a:ext>
            </a:extLst>
          </p:cNvPr>
          <p:cNvCxnSpPr/>
          <p:nvPr/>
        </p:nvCxnSpPr>
        <p:spPr>
          <a:xfrm flipH="1" flipV="1">
            <a:off x="9737415" y="3935897"/>
            <a:ext cx="1398102" cy="8845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Curved Connector 14">
            <a:extLst>
              <a:ext uri="{FF2B5EF4-FFF2-40B4-BE49-F238E27FC236}">
                <a16:creationId xmlns:a16="http://schemas.microsoft.com/office/drawing/2014/main" id="{7A02B174-6235-44F2-9F05-6F48E430B4E2}"/>
              </a:ext>
            </a:extLst>
          </p:cNvPr>
          <p:cNvCxnSpPr/>
          <p:nvPr/>
        </p:nvCxnSpPr>
        <p:spPr>
          <a:xfrm rot="16200000" flipV="1">
            <a:off x="10653191" y="3806034"/>
            <a:ext cx="1907938" cy="267423"/>
          </a:xfrm>
          <a:prstGeom prst="curvedConnector3">
            <a:avLst>
              <a:gd name="adj1" fmla="val 111470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87DBA0A-B367-416C-8276-82E0F03EF12E}"/>
              </a:ext>
            </a:extLst>
          </p:cNvPr>
          <p:cNvSpPr txBox="1"/>
          <p:nvPr/>
        </p:nvSpPr>
        <p:spPr>
          <a:xfrm>
            <a:off x="10436466" y="1113183"/>
            <a:ext cx="13749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Linear!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2812AA-82DF-4B2D-BD40-DB596D4DEE4D}"/>
              </a:ext>
            </a:extLst>
          </p:cNvPr>
          <p:cNvSpPr txBox="1"/>
          <p:nvPr/>
        </p:nvSpPr>
        <p:spPr>
          <a:xfrm>
            <a:off x="11053416" y="4943156"/>
            <a:ext cx="10819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Still linear!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"/>
          <p:cNvSpPr txBox="1">
            <a:spLocks noGrp="1"/>
          </p:cNvSpPr>
          <p:nvPr>
            <p:ph type="title"/>
          </p:nvPr>
        </p:nvSpPr>
        <p:spPr>
          <a:xfrm>
            <a:off x="508000" y="712800"/>
            <a:ext cx="11171238" cy="551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GB" dirty="0"/>
              <a:t>What is a neural network?</a:t>
            </a:r>
            <a:endParaRPr dirty="0"/>
          </a:p>
        </p:txBody>
      </p:sp>
      <p:sp>
        <p:nvSpPr>
          <p:cNvPr id="242" name="Google Shape;242;p4"/>
          <p:cNvSpPr txBox="1">
            <a:spLocks noGrp="1"/>
          </p:cNvSpPr>
          <p:nvPr>
            <p:ph type="body" idx="1"/>
          </p:nvPr>
        </p:nvSpPr>
        <p:spPr>
          <a:xfrm>
            <a:off x="508000" y="1528764"/>
            <a:ext cx="11171238" cy="862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530"/>
              <a:buNone/>
            </a:pPr>
            <a:r>
              <a:rPr lang="en-GB" i="1" dirty="0"/>
              <a:t>"...a computing system made up of a number of simple, highly interconnected processing elements, which process information by their dynamic state response to external inputs.”</a:t>
            </a:r>
            <a:endParaRPr dirty="0"/>
          </a:p>
        </p:txBody>
      </p:sp>
      <p:sp>
        <p:nvSpPr>
          <p:cNvPr id="244" name="Google Shape;244;p4"/>
          <p:cNvSpPr txBox="1"/>
          <p:nvPr/>
        </p:nvSpPr>
        <p:spPr>
          <a:xfrm>
            <a:off x="737149" y="2655247"/>
            <a:ext cx="5107500" cy="3447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42900" marR="0" lvl="0" indent="-342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700"/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dk1"/>
                </a:solidFill>
              </a:rPr>
              <a:t>Similar to traditional ML, we have a weight matrix representing the network, randomly initialised</a:t>
            </a:r>
          </a:p>
          <a:p>
            <a:pPr marL="342900" marR="0" lvl="0" indent="-342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700"/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dk1"/>
                </a:solidFill>
              </a:rPr>
              <a:t>We train the network by tuning the weights in this matrix</a:t>
            </a:r>
          </a:p>
          <a:p>
            <a:pPr marL="342900" marR="0" lvl="0" indent="-342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700"/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dk1"/>
                </a:solidFill>
              </a:rPr>
              <a:t>This is done using gradient descent and an algorithm called backpropagation</a:t>
            </a:r>
          </a:p>
          <a:p>
            <a:pPr marR="0" lvl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700"/>
            </a:pPr>
            <a:endParaRPr sz="20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5" name="Google Shape;245;p4" descr="Image result for neural network definitio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52756" y="2235993"/>
            <a:ext cx="3295650" cy="3966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2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Neural networks existed before – so what’s changed?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1528763"/>
            <a:ext cx="5577036" cy="1732597"/>
          </a:xfrm>
        </p:spPr>
        <p:txBody>
          <a:bodyPr/>
          <a:lstStyle/>
          <a:p>
            <a:pPr marL="514350" indent="-285750">
              <a:buFont typeface="Arial" panose="020B0604020202020204" pitchFamily="34" charset="0"/>
              <a:buChar char="•"/>
            </a:pPr>
            <a:r>
              <a:rPr lang="en-GB" dirty="0"/>
              <a:t>Computational power has increased.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GB" dirty="0"/>
              <a:t>The exponential speed up in processing power has meant we can train larger (or deeper) networks.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5143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1B8D72F-8D8C-489E-BE64-20A9BD2798BE}"/>
              </a:ext>
            </a:extLst>
          </p:cNvPr>
          <p:cNvSpPr txBox="1"/>
          <p:nvPr/>
        </p:nvSpPr>
        <p:spPr>
          <a:xfrm>
            <a:off x="5974080" y="3921046"/>
            <a:ext cx="489712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dk1"/>
                </a:solidFill>
              </a:rPr>
              <a:t>This is due to GPUs which are excellent for making lots of simultaneous calculations. </a:t>
            </a:r>
          </a:p>
          <a:p>
            <a:pPr marL="51435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dk1"/>
                </a:solidFill>
              </a:rPr>
              <a:t>This is combined with a plethora of easily accessible data (e.g. ImageNet) which we train these models on.</a:t>
            </a:r>
          </a:p>
          <a:p>
            <a:pPr marL="51435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dk1"/>
                </a:solidFill>
              </a:rPr>
              <a:t>Without this good quality, labelled data, we would not be able to train these deep networks</a:t>
            </a:r>
          </a:p>
        </p:txBody>
      </p:sp>
      <p:pic>
        <p:nvPicPr>
          <p:cNvPr id="1026" name="Picture 2" descr="Deep-Neural-Network-What-is-Deep-Learning-Edureka - Michael's ...">
            <a:extLst>
              <a:ext uri="{FF2B5EF4-FFF2-40B4-BE49-F238E27FC236}">
                <a16:creationId xmlns:a16="http://schemas.microsoft.com/office/drawing/2014/main" id="{41B4FD6D-2E2C-4AD3-9743-1959709F2F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000" y="3541700"/>
            <a:ext cx="5080000" cy="260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NEW 3D COMPUTER CHIP TO BOOST PROCESSING POWER - Gambeta News">
            <a:extLst>
              <a:ext uri="{FF2B5EF4-FFF2-40B4-BE49-F238E27FC236}">
                <a16:creationId xmlns:a16="http://schemas.microsoft.com/office/drawing/2014/main" id="{3B91B675-C1D1-4B21-A7FA-CF60DA1266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1179" y="1465275"/>
            <a:ext cx="2705100" cy="1695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5420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"/>
          <p:cNvSpPr txBox="1">
            <a:spLocks noGrp="1"/>
          </p:cNvSpPr>
          <p:nvPr>
            <p:ph type="title"/>
          </p:nvPr>
        </p:nvSpPr>
        <p:spPr>
          <a:xfrm>
            <a:off x="494912" y="628430"/>
            <a:ext cx="10610988" cy="390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GB" dirty="0"/>
              <a:t>Where did it all start?</a:t>
            </a:r>
            <a:endParaRPr dirty="0"/>
          </a:p>
        </p:txBody>
      </p:sp>
      <p:sp>
        <p:nvSpPr>
          <p:cNvPr id="196" name="Google Shape;196;p2"/>
          <p:cNvSpPr txBox="1">
            <a:spLocks noGrp="1"/>
          </p:cNvSpPr>
          <p:nvPr>
            <p:ph type="sldNum" idx="12"/>
          </p:nvPr>
        </p:nvSpPr>
        <p:spPr>
          <a:xfrm>
            <a:off x="11324177" y="6469199"/>
            <a:ext cx="355564" cy="2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4</a:t>
            </a:fld>
            <a:endParaRPr/>
          </a:p>
        </p:txBody>
      </p:sp>
      <p:grpSp>
        <p:nvGrpSpPr>
          <p:cNvPr id="200" name="Google Shape;200;p2"/>
          <p:cNvGrpSpPr/>
          <p:nvPr/>
        </p:nvGrpSpPr>
        <p:grpSpPr>
          <a:xfrm>
            <a:off x="355074" y="2574198"/>
            <a:ext cx="4353724" cy="3397032"/>
            <a:chOff x="0" y="338649"/>
            <a:chExt cx="8128000" cy="5185770"/>
          </a:xfrm>
        </p:grpSpPr>
        <p:sp>
          <p:nvSpPr>
            <p:cNvPr id="201" name="Google Shape;201;p2"/>
            <p:cNvSpPr/>
            <p:nvPr/>
          </p:nvSpPr>
          <p:spPr>
            <a:xfrm>
              <a:off x="0" y="338649"/>
              <a:ext cx="8128000" cy="5079999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120000"/>
                  </a:moveTo>
                  <a:quadBezTo>
                    <a:pt x="20000" y="40000"/>
                    <a:pt x="101250" y="15000"/>
                  </a:quadBezTo>
                  <a:lnTo>
                    <a:pt x="100194" y="0"/>
                  </a:lnTo>
                  <a:lnTo>
                    <a:pt x="120000" y="24000"/>
                  </a:lnTo>
                  <a:lnTo>
                    <a:pt x="104419" y="60000"/>
                  </a:lnTo>
                  <a:lnTo>
                    <a:pt x="103363" y="45000"/>
                  </a:lnTo>
                  <a:quadBezTo>
                    <a:pt x="30000" y="55000"/>
                    <a:pt x="0" y="120000"/>
                  </a:quadBezTo>
                  <a:close/>
                </a:path>
              </a:pathLst>
            </a:custGeom>
            <a:solidFill>
              <a:srgbClr val="FDED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/>
            </a:p>
          </p:txBody>
        </p:sp>
        <p:sp>
          <p:nvSpPr>
            <p:cNvPr id="202" name="Google Shape;202;p2"/>
            <p:cNvSpPr/>
            <p:nvPr/>
          </p:nvSpPr>
          <p:spPr>
            <a:xfrm>
              <a:off x="1127909" y="3736533"/>
              <a:ext cx="211328" cy="211328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/>
            </a:p>
          </p:txBody>
        </p:sp>
        <p:sp>
          <p:nvSpPr>
            <p:cNvPr id="203" name="Google Shape;203;p2"/>
            <p:cNvSpPr/>
            <p:nvPr/>
          </p:nvSpPr>
          <p:spPr>
            <a:xfrm>
              <a:off x="1137920" y="3781213"/>
              <a:ext cx="1893824" cy="14681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/>
            </a:p>
          </p:txBody>
        </p:sp>
        <p:sp>
          <p:nvSpPr>
            <p:cNvPr id="204" name="Google Shape;204;p2"/>
            <p:cNvSpPr txBox="1"/>
            <p:nvPr/>
          </p:nvSpPr>
          <p:spPr>
            <a:xfrm>
              <a:off x="142425" y="4056300"/>
              <a:ext cx="1893825" cy="146811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11975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6300"/>
                <a:buFont typeface="Arial"/>
                <a:buNone/>
              </a:pPr>
              <a:r>
                <a:rPr lang="en-GB" b="0" i="0" u="none" strike="noStrike" cap="none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1943</a:t>
              </a:r>
              <a:endParaRPr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205;p2"/>
            <p:cNvSpPr/>
            <p:nvPr/>
          </p:nvSpPr>
          <p:spPr>
            <a:xfrm>
              <a:off x="3011619" y="2458591"/>
              <a:ext cx="382016" cy="382015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/>
            </a:p>
          </p:txBody>
        </p:sp>
        <p:sp>
          <p:nvSpPr>
            <p:cNvPr id="206" name="Google Shape;206;p2"/>
            <p:cNvSpPr/>
            <p:nvPr/>
          </p:nvSpPr>
          <p:spPr>
            <a:xfrm>
              <a:off x="1358897" y="1367831"/>
              <a:ext cx="2895609" cy="17580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/>
            </a:p>
          </p:txBody>
        </p:sp>
        <p:sp>
          <p:nvSpPr>
            <p:cNvPr id="207" name="Google Shape;207;p2"/>
            <p:cNvSpPr txBox="1"/>
            <p:nvPr/>
          </p:nvSpPr>
          <p:spPr>
            <a:xfrm>
              <a:off x="2264333" y="2034447"/>
              <a:ext cx="1876586" cy="3820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0240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6300"/>
                <a:buFont typeface="Arial"/>
                <a:buNone/>
              </a:pPr>
              <a:r>
                <a:rPr lang="en-GB" b="0" i="0" u="none" strike="noStrike" cap="none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1960-62</a:t>
              </a:r>
              <a:endParaRPr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08;p2"/>
            <p:cNvSpPr/>
            <p:nvPr/>
          </p:nvSpPr>
          <p:spPr>
            <a:xfrm>
              <a:off x="5140960" y="1454573"/>
              <a:ext cx="528320" cy="528320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/>
            </a:p>
          </p:txBody>
        </p:sp>
        <p:sp>
          <p:nvSpPr>
            <p:cNvPr id="209" name="Google Shape;209;p2"/>
            <p:cNvSpPr/>
            <p:nvPr/>
          </p:nvSpPr>
          <p:spPr>
            <a:xfrm>
              <a:off x="5405120" y="1718733"/>
              <a:ext cx="1950720" cy="353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/>
            </a:p>
          </p:txBody>
        </p:sp>
        <p:sp>
          <p:nvSpPr>
            <p:cNvPr id="210" name="Google Shape;210;p2"/>
            <p:cNvSpPr txBox="1"/>
            <p:nvPr/>
          </p:nvSpPr>
          <p:spPr>
            <a:xfrm>
              <a:off x="4529409" y="2062482"/>
              <a:ext cx="3040586" cy="43588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79925" tIns="0" rIns="0" bIns="0" anchor="t" anchorCtr="0">
              <a:noAutofit/>
            </a:bodyPr>
            <a:lstStyle/>
            <a:p>
              <a:pPr marL="0" marR="0" lvl="0" indent="0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6300"/>
                <a:buFont typeface="Arial"/>
                <a:buNone/>
              </a:pPr>
              <a:r>
                <a:rPr lang="en-GB" b="0" i="0" u="none" strike="noStrike" cap="none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1980</a:t>
              </a:r>
              <a:endParaRPr sz="1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11" name="Google Shape;211;p2" descr="Image result for back propagation"/>
          <p:cNvPicPr preferRelativeResize="0"/>
          <p:nvPr/>
        </p:nvPicPr>
        <p:blipFill rotWithShape="1">
          <a:blip r:embed="rId3">
            <a:alphaModFix/>
          </a:blip>
          <a:srcRect t="16870" r="397"/>
          <a:stretch/>
        </p:blipFill>
        <p:spPr>
          <a:xfrm>
            <a:off x="1479208" y="1849743"/>
            <a:ext cx="1247457" cy="716224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"/>
          <p:cNvSpPr txBox="1"/>
          <p:nvPr/>
        </p:nvSpPr>
        <p:spPr>
          <a:xfrm>
            <a:off x="1345551" y="2655988"/>
            <a:ext cx="1628676" cy="904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Kelley and Dreyfus come up with the </a:t>
            </a:r>
            <a:r>
              <a:rPr lang="en-GB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backprop</a:t>
            </a:r>
            <a:r>
              <a:rPr lang="en-GB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algorithm</a:t>
            </a:r>
            <a:endParaRPr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2"/>
          <p:cNvSpPr txBox="1"/>
          <p:nvPr/>
        </p:nvSpPr>
        <p:spPr>
          <a:xfrm>
            <a:off x="2169417" y="3933481"/>
            <a:ext cx="2225622" cy="603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Fukushima releases </a:t>
            </a:r>
            <a:r>
              <a:rPr lang="en-GB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Neocognitron</a:t>
            </a:r>
            <a:r>
              <a:rPr lang="en-GB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the first CNN</a:t>
            </a:r>
            <a:endParaRPr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4" name="Google Shape;214;p2" descr="Image result for neocognitron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55870" y="4570507"/>
            <a:ext cx="1160629" cy="98405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" name="Google Shape;219;p3"/>
          <p:cNvGrpSpPr/>
          <p:nvPr/>
        </p:nvGrpSpPr>
        <p:grpSpPr>
          <a:xfrm>
            <a:off x="7289903" y="711570"/>
            <a:ext cx="3973380" cy="3459196"/>
            <a:chOff x="2425719" y="0"/>
            <a:chExt cx="8328659" cy="5628943"/>
          </a:xfrm>
        </p:grpSpPr>
        <p:sp>
          <p:nvSpPr>
            <p:cNvPr id="22" name="Google Shape;220;p3"/>
            <p:cNvSpPr/>
            <p:nvPr/>
          </p:nvSpPr>
          <p:spPr>
            <a:xfrm>
              <a:off x="2425719" y="0"/>
              <a:ext cx="8328659" cy="5205412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120000"/>
                  </a:moveTo>
                  <a:quadBezTo>
                    <a:pt x="20000" y="40000"/>
                    <a:pt x="101250" y="15000"/>
                  </a:quadBezTo>
                  <a:lnTo>
                    <a:pt x="100194" y="0"/>
                  </a:lnTo>
                  <a:lnTo>
                    <a:pt x="120000" y="24000"/>
                  </a:lnTo>
                  <a:lnTo>
                    <a:pt x="104419" y="60000"/>
                  </a:lnTo>
                  <a:lnTo>
                    <a:pt x="103363" y="45000"/>
                  </a:lnTo>
                  <a:quadBezTo>
                    <a:pt x="30000" y="55000"/>
                    <a:pt x="0" y="120000"/>
                  </a:quadBezTo>
                  <a:close/>
                </a:path>
              </a:pathLst>
            </a:custGeom>
            <a:solidFill>
              <a:srgbClr val="FDED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/>
            </a:p>
          </p:txBody>
        </p:sp>
        <p:sp>
          <p:nvSpPr>
            <p:cNvPr id="23" name="Google Shape;221;p3"/>
            <p:cNvSpPr/>
            <p:nvPr/>
          </p:nvSpPr>
          <p:spPr>
            <a:xfrm>
              <a:off x="3238621" y="3839278"/>
              <a:ext cx="216545" cy="216545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/>
            </a:p>
          </p:txBody>
        </p:sp>
        <p:sp>
          <p:nvSpPr>
            <p:cNvPr id="24" name="Google Shape;222;p3"/>
            <p:cNvSpPr/>
            <p:nvPr/>
          </p:nvSpPr>
          <p:spPr>
            <a:xfrm>
              <a:off x="2729382" y="3701047"/>
              <a:ext cx="1940577" cy="15043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/>
            </a:p>
          </p:txBody>
        </p:sp>
        <p:sp>
          <p:nvSpPr>
            <p:cNvPr id="25" name="Google Shape;223;p3"/>
            <p:cNvSpPr txBox="1"/>
            <p:nvPr/>
          </p:nvSpPr>
          <p:spPr>
            <a:xfrm>
              <a:off x="2658354" y="4124442"/>
              <a:ext cx="2245500" cy="15045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14725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6500"/>
                <a:buFont typeface="Arial"/>
                <a:buNone/>
              </a:pPr>
              <a:r>
                <a:rPr lang="en-GB" b="0" i="0" u="none" strike="noStrike" cap="none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2000</a:t>
              </a:r>
              <a:endParaRPr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24;p3"/>
            <p:cNvSpPr/>
            <p:nvPr/>
          </p:nvSpPr>
          <p:spPr>
            <a:xfrm>
              <a:off x="5235367" y="2276387"/>
              <a:ext cx="391445" cy="391446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/>
            </a:p>
          </p:txBody>
        </p:sp>
        <p:sp>
          <p:nvSpPr>
            <p:cNvPr id="27" name="Google Shape;225;p3"/>
            <p:cNvSpPr/>
            <p:nvPr/>
          </p:nvSpPr>
          <p:spPr>
            <a:xfrm>
              <a:off x="3661459" y="1211633"/>
              <a:ext cx="1998878" cy="28317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/>
            </a:p>
          </p:txBody>
        </p:sp>
        <p:sp>
          <p:nvSpPr>
            <p:cNvPr id="28" name="Google Shape;226;p3"/>
            <p:cNvSpPr txBox="1"/>
            <p:nvPr/>
          </p:nvSpPr>
          <p:spPr>
            <a:xfrm>
              <a:off x="4557425" y="1814218"/>
              <a:ext cx="2245500" cy="2810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0740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6500"/>
                <a:buFont typeface="Arial"/>
                <a:buNone/>
              </a:pPr>
              <a:r>
                <a:rPr lang="en-GB" b="0" i="0" u="none" strike="noStrike" cap="none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2009</a:t>
              </a:r>
              <a:endParaRPr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27;p3"/>
            <p:cNvSpPr/>
            <p:nvPr/>
          </p:nvSpPr>
          <p:spPr>
            <a:xfrm>
              <a:off x="7478944" y="1155042"/>
              <a:ext cx="541362" cy="541362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/>
            </a:p>
          </p:txBody>
        </p:sp>
        <p:sp>
          <p:nvSpPr>
            <p:cNvPr id="30" name="Google Shape;228;p3"/>
            <p:cNvSpPr/>
            <p:nvPr/>
          </p:nvSpPr>
          <p:spPr>
            <a:xfrm>
              <a:off x="7601608" y="1587650"/>
              <a:ext cx="1998878" cy="361776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/>
            </a:p>
          </p:txBody>
        </p:sp>
        <p:sp>
          <p:nvSpPr>
            <p:cNvPr id="31" name="Google Shape;229;p3"/>
            <p:cNvSpPr txBox="1"/>
            <p:nvPr/>
          </p:nvSpPr>
          <p:spPr>
            <a:xfrm>
              <a:off x="6745257" y="1933676"/>
              <a:ext cx="2403000" cy="361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8685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6500"/>
                <a:buFont typeface="Arial"/>
                <a:buNone/>
              </a:pPr>
              <a:r>
                <a:rPr lang="en-GB" b="0" i="0" u="none" strike="noStrike" cap="none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2014</a:t>
              </a:r>
              <a:endParaRPr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2" name="Google Shape;231;p3" descr="Image result for vg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223263" y="3378819"/>
            <a:ext cx="1213061" cy="10633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232;p3" descr="Image result for imagenet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174649" y="315803"/>
            <a:ext cx="1134471" cy="7915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233;p3" descr="Image result for vanishing gradient problem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152828" y="2168741"/>
            <a:ext cx="1134471" cy="842751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234;p3"/>
          <p:cNvSpPr txBox="1"/>
          <p:nvPr/>
        </p:nvSpPr>
        <p:spPr>
          <a:xfrm>
            <a:off x="8937247" y="2163661"/>
            <a:ext cx="1785095" cy="1206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VGG-16 wins the ImageNet competition and is released open source</a:t>
            </a:r>
            <a:endParaRPr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Google Shape;235;p3"/>
          <p:cNvSpPr txBox="1"/>
          <p:nvPr/>
        </p:nvSpPr>
        <p:spPr>
          <a:xfrm>
            <a:off x="7003395" y="3472470"/>
            <a:ext cx="1441890" cy="15081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missing/exploding gradient problem is named and identified</a:t>
            </a:r>
            <a:endParaRPr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236;p3"/>
          <p:cNvSpPr txBox="1"/>
          <p:nvPr/>
        </p:nvSpPr>
        <p:spPr>
          <a:xfrm>
            <a:off x="8118157" y="1202149"/>
            <a:ext cx="1247456" cy="603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ImageNet goes live</a:t>
            </a:r>
            <a:endParaRPr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Picture 1" descr="&lt;strong&gt;Explosion&lt;/strong&gt; | Simulation of a ground attack during the ...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33046" y="2636227"/>
            <a:ext cx="2063843" cy="1193159"/>
          </a:xfrm>
          <a:prstGeom prst="rect">
            <a:avLst/>
          </a:prstGeom>
        </p:spPr>
      </p:pic>
      <p:sp>
        <p:nvSpPr>
          <p:cNvPr id="3" name="Right Arrow 2"/>
          <p:cNvSpPr/>
          <p:nvPr/>
        </p:nvSpPr>
        <p:spPr>
          <a:xfrm rot="16200000">
            <a:off x="5545913" y="4089367"/>
            <a:ext cx="638107" cy="55724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extBox 3"/>
          <p:cNvSpPr txBox="1"/>
          <p:nvPr/>
        </p:nvSpPr>
        <p:spPr>
          <a:xfrm>
            <a:off x="5034199" y="4911541"/>
            <a:ext cx="168407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Big increases in the amount of computational power</a:t>
            </a:r>
          </a:p>
        </p:txBody>
      </p:sp>
      <p:sp>
        <p:nvSpPr>
          <p:cNvPr id="199" name="Google Shape;199;p2"/>
          <p:cNvSpPr txBox="1"/>
          <p:nvPr/>
        </p:nvSpPr>
        <p:spPr>
          <a:xfrm>
            <a:off x="0" y="5243245"/>
            <a:ext cx="2047436" cy="1206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Pitts and McCulloch develop the first computer model based on neural networks of the brain</a:t>
            </a:r>
            <a:endParaRPr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8" name="Google Shape;198;p2" descr="Image result for walter pitts and warren mcculloch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9">
            <a:alphaModFix/>
          </a:blip>
          <a:srcRect/>
          <a:stretch/>
        </p:blipFill>
        <p:spPr>
          <a:xfrm>
            <a:off x="484033" y="3856807"/>
            <a:ext cx="1064121" cy="8263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2" grpId="0"/>
      <p:bldP spid="213" grpId="0"/>
      <p:bldP spid="35" grpId="0"/>
      <p:bldP spid="36" grpId="0"/>
      <p:bldP spid="37" grpId="0"/>
      <p:bldP spid="3" grpId="0" animBg="1"/>
      <p:bldP spid="4" grpId="0"/>
      <p:bldP spid="19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58;p6"/>
          <p:cNvSpPr txBox="1">
            <a:spLocks noGrp="1"/>
          </p:cNvSpPr>
          <p:nvPr>
            <p:ph type="title"/>
          </p:nvPr>
        </p:nvSpPr>
        <p:spPr>
          <a:xfrm>
            <a:off x="498449" y="556297"/>
            <a:ext cx="11171238" cy="752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GB" dirty="0"/>
              <a:t>Problems we can solve using DL</a:t>
            </a:r>
            <a:endParaRPr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5D473F-0A87-43E9-9AF2-A4ED1EE84D8E}"/>
              </a:ext>
            </a:extLst>
          </p:cNvPr>
          <p:cNvSpPr txBox="1"/>
          <p:nvPr/>
        </p:nvSpPr>
        <p:spPr>
          <a:xfrm>
            <a:off x="6174691" y="1825939"/>
            <a:ext cx="17829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800" dirty="0">
                <a:solidFill>
                  <a:schemeClr val="tx1"/>
                </a:solidFill>
              </a:rPr>
              <a:t>RGB pixel values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6A4C498-1BAB-4796-9250-19BDF4B11187}"/>
              </a:ext>
            </a:extLst>
          </p:cNvPr>
          <p:cNvSpPr txBox="1"/>
          <p:nvPr/>
        </p:nvSpPr>
        <p:spPr>
          <a:xfrm>
            <a:off x="5471589" y="3190627"/>
            <a:ext cx="1557951" cy="11947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800" dirty="0">
                <a:solidFill>
                  <a:schemeClr val="tx1"/>
                </a:solidFill>
              </a:rPr>
              <a:t>Number values representing words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B9E3979-F114-4006-83CF-00608EFD8922}"/>
              </a:ext>
            </a:extLst>
          </p:cNvPr>
          <p:cNvSpPr txBox="1"/>
          <p:nvPr/>
        </p:nvSpPr>
        <p:spPr>
          <a:xfrm>
            <a:off x="6265527" y="5082525"/>
            <a:ext cx="17361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800" dirty="0" err="1">
                <a:solidFill>
                  <a:schemeClr val="tx1"/>
                </a:solidFill>
              </a:rPr>
              <a:t>Spectogram</a:t>
            </a:r>
            <a:r>
              <a:rPr lang="en-GB" sz="1800" dirty="0">
                <a:solidFill>
                  <a:schemeClr val="tx1"/>
                </a:solidFill>
              </a:rPr>
              <a:t> values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DFEE68F-186B-4EEA-B355-401CE968DDC6}"/>
              </a:ext>
            </a:extLst>
          </p:cNvPr>
          <p:cNvSpPr txBox="1"/>
          <p:nvPr/>
        </p:nvSpPr>
        <p:spPr>
          <a:xfrm>
            <a:off x="8743470" y="1825939"/>
            <a:ext cx="23926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800" dirty="0">
                <a:solidFill>
                  <a:schemeClr val="tx1"/>
                </a:solidFill>
              </a:rPr>
              <a:t>Classification – it’s a tortoise!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80D6C7A-7E01-43AA-8CE8-CB73CCF1F2ED}"/>
              </a:ext>
            </a:extLst>
          </p:cNvPr>
          <p:cNvSpPr txBox="1"/>
          <p:nvPr/>
        </p:nvSpPr>
        <p:spPr>
          <a:xfrm>
            <a:off x="8743470" y="3429000"/>
            <a:ext cx="23926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800" dirty="0">
                <a:solidFill>
                  <a:schemeClr val="tx1"/>
                </a:solidFill>
              </a:rPr>
              <a:t>Text translation – in desired language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1B60407-06C4-400D-AFC6-B1CE52CAEC09}"/>
              </a:ext>
            </a:extLst>
          </p:cNvPr>
          <p:cNvSpPr txBox="1"/>
          <p:nvPr/>
        </p:nvSpPr>
        <p:spPr>
          <a:xfrm>
            <a:off x="8743470" y="4990605"/>
            <a:ext cx="17361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800" dirty="0">
                <a:solidFill>
                  <a:schemeClr val="tx1"/>
                </a:solidFill>
              </a:rPr>
              <a:t>Score of the music</a:t>
            </a:r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C6A85015-DB08-4400-A597-AEE8A6130872}"/>
              </a:ext>
            </a:extLst>
          </p:cNvPr>
          <p:cNvSpPr/>
          <p:nvPr/>
        </p:nvSpPr>
        <p:spPr>
          <a:xfrm>
            <a:off x="3904122" y="2018219"/>
            <a:ext cx="617172" cy="2632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2054" name="Picture 6" descr="Tortoise - Wikipedia">
            <a:extLst>
              <a:ext uri="{FF2B5EF4-FFF2-40B4-BE49-F238E27FC236}">
                <a16:creationId xmlns:a16="http://schemas.microsoft.com/office/drawing/2014/main" id="{9F3371D5-4458-4CBD-96BA-833DCCEC13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334" y="1597667"/>
            <a:ext cx="1342864" cy="1007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10 Reasons to Play the Saxophone | Normans Blog">
            <a:extLst>
              <a:ext uri="{FF2B5EF4-FFF2-40B4-BE49-F238E27FC236}">
                <a16:creationId xmlns:a16="http://schemas.microsoft.com/office/drawing/2014/main" id="{0893B5EA-AA0A-44CB-BE3F-5DE08CF27D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796" y="4833727"/>
            <a:ext cx="1025280" cy="1025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How's my Russian? Writing a letter to my Russian preschool student ...">
            <a:extLst>
              <a:ext uri="{FF2B5EF4-FFF2-40B4-BE49-F238E27FC236}">
                <a16:creationId xmlns:a16="http://schemas.microsoft.com/office/drawing/2014/main" id="{E81E89D4-2842-4433-A101-F233E6BC46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801" y="3564486"/>
            <a:ext cx="1368625" cy="496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Spectrogram - Wikipedia">
            <a:extLst>
              <a:ext uri="{FF2B5EF4-FFF2-40B4-BE49-F238E27FC236}">
                <a16:creationId xmlns:a16="http://schemas.microsoft.com/office/drawing/2014/main" id="{EE55FF9C-0D5A-4C39-83AA-772C84C43C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9241" y="4954133"/>
            <a:ext cx="1452915" cy="755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4F4C39F3-C192-4B69-BF6F-AFD3E1676047}"/>
              </a:ext>
            </a:extLst>
          </p:cNvPr>
          <p:cNvSpPr txBox="1"/>
          <p:nvPr/>
        </p:nvSpPr>
        <p:spPr>
          <a:xfrm>
            <a:off x="2065076" y="1814249"/>
            <a:ext cx="1960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800" dirty="0">
                <a:solidFill>
                  <a:schemeClr val="tx1"/>
                </a:solidFill>
              </a:rPr>
              <a:t>Image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DAA0DD5-D780-4B47-9566-2C143264A2EC}"/>
              </a:ext>
            </a:extLst>
          </p:cNvPr>
          <p:cNvSpPr txBox="1"/>
          <p:nvPr/>
        </p:nvSpPr>
        <p:spPr>
          <a:xfrm>
            <a:off x="2452181" y="3332091"/>
            <a:ext cx="11899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800" dirty="0">
                <a:solidFill>
                  <a:schemeClr val="tx1"/>
                </a:solidFill>
              </a:rPr>
              <a:t>Foreign text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FD2756F-E80D-4F1F-9D28-8C79D481863B}"/>
              </a:ext>
            </a:extLst>
          </p:cNvPr>
          <p:cNvSpPr txBox="1"/>
          <p:nvPr/>
        </p:nvSpPr>
        <p:spPr>
          <a:xfrm>
            <a:off x="2240851" y="4876050"/>
            <a:ext cx="16519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800">
                <a:solidFill>
                  <a:schemeClr val="tx1"/>
                </a:solidFill>
              </a:rPr>
              <a:t>Music recording</a:t>
            </a:r>
            <a:endParaRPr lang="en-GB" sz="1800" dirty="0">
              <a:solidFill>
                <a:schemeClr val="tx1"/>
              </a:solidFill>
            </a:endParaRPr>
          </a:p>
        </p:txBody>
      </p:sp>
      <p:pic>
        <p:nvPicPr>
          <p:cNvPr id="2064" name="Picture 16" descr="Sheet music scores by Jason Sturges by Jason Sturges — Kickstarter">
            <a:extLst>
              <a:ext uri="{FF2B5EF4-FFF2-40B4-BE49-F238E27FC236}">
                <a16:creationId xmlns:a16="http://schemas.microsoft.com/office/drawing/2014/main" id="{88EC41D5-23CF-4F63-8BDD-82327F80CF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0997" y="4893845"/>
            <a:ext cx="1460829" cy="818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9A6E8D3-999F-4340-9EB6-677C226BBE2F}"/>
              </a:ext>
            </a:extLst>
          </p:cNvPr>
          <p:cNvSpPr txBox="1"/>
          <p:nvPr/>
        </p:nvSpPr>
        <p:spPr>
          <a:xfrm>
            <a:off x="375920" y="1148080"/>
            <a:ext cx="116370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GB" sz="1800" b="1" dirty="0"/>
              <a:t>Image classification:</a:t>
            </a:r>
          </a:p>
        </p:txBody>
      </p:sp>
      <p:pic>
        <p:nvPicPr>
          <p:cNvPr id="2066" name="Picture 18" descr="2: A three-dimensional RGB matrix. Each layer of the matrix is a ...">
            <a:extLst>
              <a:ext uri="{FF2B5EF4-FFF2-40B4-BE49-F238E27FC236}">
                <a16:creationId xmlns:a16="http://schemas.microsoft.com/office/drawing/2014/main" id="{8DA960C8-37CE-45AC-967D-CD3B9EFA3B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9241" y="1571069"/>
            <a:ext cx="1246470" cy="1007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Arrow: Right 46">
            <a:extLst>
              <a:ext uri="{FF2B5EF4-FFF2-40B4-BE49-F238E27FC236}">
                <a16:creationId xmlns:a16="http://schemas.microsoft.com/office/drawing/2014/main" id="{F85A6D38-3DAA-401D-B53E-D8348434C89F}"/>
              </a:ext>
            </a:extLst>
          </p:cNvPr>
          <p:cNvSpPr/>
          <p:nvPr/>
        </p:nvSpPr>
        <p:spPr>
          <a:xfrm>
            <a:off x="8001717" y="1969634"/>
            <a:ext cx="617172" cy="2632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9CA2DBD-EF9A-4DD5-B634-DE105782B376}"/>
              </a:ext>
            </a:extLst>
          </p:cNvPr>
          <p:cNvSpPr txBox="1"/>
          <p:nvPr/>
        </p:nvSpPr>
        <p:spPr>
          <a:xfrm>
            <a:off x="375919" y="4368892"/>
            <a:ext cx="116370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GB" sz="1800" b="1" dirty="0"/>
              <a:t>Music transcription: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A640EEA-25F4-4B5A-83F1-A3A12B60AE30}"/>
              </a:ext>
            </a:extLst>
          </p:cNvPr>
          <p:cNvSpPr txBox="1"/>
          <p:nvPr/>
        </p:nvSpPr>
        <p:spPr>
          <a:xfrm>
            <a:off x="375919" y="2876230"/>
            <a:ext cx="116370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GB" sz="1800" b="1" dirty="0"/>
              <a:t>Text translation:</a:t>
            </a:r>
          </a:p>
        </p:txBody>
      </p:sp>
      <p:sp>
        <p:nvSpPr>
          <p:cNvPr id="50" name="Arrow: Right 49">
            <a:extLst>
              <a:ext uri="{FF2B5EF4-FFF2-40B4-BE49-F238E27FC236}">
                <a16:creationId xmlns:a16="http://schemas.microsoft.com/office/drawing/2014/main" id="{D68A0B09-71C1-4F32-BA8F-6E3F0D64ED6B}"/>
              </a:ext>
            </a:extLst>
          </p:cNvPr>
          <p:cNvSpPr/>
          <p:nvPr/>
        </p:nvSpPr>
        <p:spPr>
          <a:xfrm>
            <a:off x="3904122" y="3672631"/>
            <a:ext cx="617172" cy="2632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1" name="Arrow: Right 50">
            <a:extLst>
              <a:ext uri="{FF2B5EF4-FFF2-40B4-BE49-F238E27FC236}">
                <a16:creationId xmlns:a16="http://schemas.microsoft.com/office/drawing/2014/main" id="{D4F268D9-E89C-4775-ADC8-F9DCB7D49654}"/>
              </a:ext>
            </a:extLst>
          </p:cNvPr>
          <p:cNvSpPr/>
          <p:nvPr/>
        </p:nvSpPr>
        <p:spPr>
          <a:xfrm>
            <a:off x="3904122" y="5205786"/>
            <a:ext cx="617172" cy="2632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2" name="Arrow: Right 51">
            <a:extLst>
              <a:ext uri="{FF2B5EF4-FFF2-40B4-BE49-F238E27FC236}">
                <a16:creationId xmlns:a16="http://schemas.microsoft.com/office/drawing/2014/main" id="{0D944945-3854-4EBA-976B-03B2B403453E}"/>
              </a:ext>
            </a:extLst>
          </p:cNvPr>
          <p:cNvSpPr/>
          <p:nvPr/>
        </p:nvSpPr>
        <p:spPr>
          <a:xfrm>
            <a:off x="8049583" y="5171270"/>
            <a:ext cx="617172" cy="2632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3" name="Arrow: Right 52">
            <a:extLst>
              <a:ext uri="{FF2B5EF4-FFF2-40B4-BE49-F238E27FC236}">
                <a16:creationId xmlns:a16="http://schemas.microsoft.com/office/drawing/2014/main" id="{0476FE9F-65E2-4FC8-AB0F-0397D7E8931C}"/>
              </a:ext>
            </a:extLst>
          </p:cNvPr>
          <p:cNvSpPr/>
          <p:nvPr/>
        </p:nvSpPr>
        <p:spPr>
          <a:xfrm>
            <a:off x="8056534" y="3638115"/>
            <a:ext cx="617172" cy="2632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0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0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0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0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0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20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20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20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1000"/>
                                        <p:tgtEl>
                                          <p:spTgt spid="20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20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20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  <p:bldP spid="13" grpId="0"/>
      <p:bldP spid="17" grpId="0"/>
      <p:bldP spid="18" grpId="0"/>
      <p:bldP spid="19" grpId="0"/>
      <p:bldP spid="22" grpId="0" animBg="1"/>
      <p:bldP spid="33" grpId="0"/>
      <p:bldP spid="34" grpId="0"/>
      <p:bldP spid="35" grpId="0"/>
      <p:bldP spid="3" grpId="0"/>
      <p:bldP spid="47" grpId="0" animBg="1"/>
      <p:bldP spid="48" grpId="0"/>
      <p:bldP spid="49" grpId="0"/>
      <p:bldP spid="50" grpId="0" animBg="1"/>
      <p:bldP spid="51" grpId="0" animBg="1"/>
      <p:bldP spid="52" grpId="0" animBg="1"/>
      <p:bldP spid="5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DCC59-3641-43E0-B092-2E97FDC09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Learning representations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83919A-8938-4E34-B2A4-992B9F4944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8000" y="1304169"/>
            <a:ext cx="11171238" cy="752476"/>
          </a:xfrm>
        </p:spPr>
        <p:txBody>
          <a:bodyPr/>
          <a:lstStyle/>
          <a:p>
            <a:r>
              <a:rPr lang="en-GB" dirty="0"/>
              <a:t>	Let’s say we want to again classify this turtle, how can we extract features from these pixels that represent a tortoise?</a:t>
            </a:r>
          </a:p>
        </p:txBody>
      </p:sp>
      <p:pic>
        <p:nvPicPr>
          <p:cNvPr id="4" name="Picture 6" descr="Tortoise - Wikipedia">
            <a:extLst>
              <a:ext uri="{FF2B5EF4-FFF2-40B4-BE49-F238E27FC236}">
                <a16:creationId xmlns:a16="http://schemas.microsoft.com/office/drawing/2014/main" id="{5B37B080-7AE6-4878-B95F-458236ABDF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95" y="3247275"/>
            <a:ext cx="1654175" cy="1240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CB27F80A-F0E4-4DFA-9874-7E34839FA647}"/>
              </a:ext>
            </a:extLst>
          </p:cNvPr>
          <p:cNvSpPr/>
          <p:nvPr/>
        </p:nvSpPr>
        <p:spPr>
          <a:xfrm>
            <a:off x="2762673" y="3812534"/>
            <a:ext cx="617172" cy="2632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8CBD4F-7E16-47A4-86D8-80789039ED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3301" y="3261411"/>
            <a:ext cx="400050" cy="33517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A74301F-2FAD-4393-B149-B5292809AA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3299" y="3770774"/>
            <a:ext cx="400049" cy="44291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D484146-4A71-4389-A193-BF35D3C8A9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31647" y="4375789"/>
            <a:ext cx="411701" cy="4586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02E79AE-1DDB-412B-A80E-A388558173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43301" y="2709343"/>
            <a:ext cx="400050" cy="4286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A177CD6-9528-46C6-8241-709A2CB219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97346" y="4977054"/>
            <a:ext cx="448580" cy="51759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3512E07-E6F8-4367-9E98-766BEEE5FF6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43301" y="2204708"/>
            <a:ext cx="400050" cy="44291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88A68FC-C720-4296-8AC8-F8008310F24E}"/>
              </a:ext>
            </a:extLst>
          </p:cNvPr>
          <p:cNvSpPr txBox="1"/>
          <p:nvPr/>
        </p:nvSpPr>
        <p:spPr>
          <a:xfrm>
            <a:off x="3081824" y="5883589"/>
            <a:ext cx="20235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Learn where the edges in the picture are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7638B97D-56A8-433D-B3AF-8E6717B489D0}"/>
              </a:ext>
            </a:extLst>
          </p:cNvPr>
          <p:cNvSpPr/>
          <p:nvPr/>
        </p:nvSpPr>
        <p:spPr>
          <a:xfrm>
            <a:off x="4796814" y="3813325"/>
            <a:ext cx="617172" cy="2632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A76CA64-7BC2-4F88-A63D-6EF2CE61DBE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22294" y="2022239"/>
            <a:ext cx="676275" cy="130492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59CC393-BF30-4CA2-8538-B5354FD43C6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03245" y="4631484"/>
            <a:ext cx="714375" cy="61912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057D3E5-EF4C-468E-A130-272EE97A87B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967452" y="3522361"/>
            <a:ext cx="1985963" cy="71872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94AF554-9A85-4310-BC5A-E564B91B9DFC}"/>
              </a:ext>
            </a:extLst>
          </p:cNvPr>
          <p:cNvSpPr txBox="1"/>
          <p:nvPr/>
        </p:nvSpPr>
        <p:spPr>
          <a:xfrm>
            <a:off x="9273114" y="5668145"/>
            <a:ext cx="202357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We have ‘learnt’ a representation of what it means for an image to be a tortoise</a:t>
            </a: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87CE127C-FA2C-487B-ACCD-6B7E03ACF6D9}"/>
              </a:ext>
            </a:extLst>
          </p:cNvPr>
          <p:cNvSpPr/>
          <p:nvPr/>
        </p:nvSpPr>
        <p:spPr>
          <a:xfrm>
            <a:off x="8506881" y="3770774"/>
            <a:ext cx="617172" cy="2632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1AC5C70-EE08-4BF4-A80D-05CED5904A9E}"/>
              </a:ext>
            </a:extLst>
          </p:cNvPr>
          <p:cNvSpPr txBox="1"/>
          <p:nvPr/>
        </p:nvSpPr>
        <p:spPr>
          <a:xfrm>
            <a:off x="9124053" y="2751598"/>
            <a:ext cx="1985964" cy="1240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indent="-228600">
              <a:lnSpc>
                <a:spcPct val="140000"/>
              </a:lnSpc>
              <a:buClr>
                <a:schemeClr val="accent2"/>
              </a:buClr>
              <a:buSzPts val="1530"/>
              <a:buFont typeface="Noto Sans Symbols"/>
              <a:buNone/>
              <a:defRPr sz="1800">
                <a:solidFill>
                  <a:schemeClr val="dk1"/>
                </a:solidFill>
              </a:defRPr>
            </a:lvl1pPr>
            <a:lvl2pPr marL="914400" indent="-325755">
              <a:lnSpc>
                <a:spcPct val="140000"/>
              </a:lnSpc>
              <a:buClr>
                <a:schemeClr val="accent2"/>
              </a:buClr>
              <a:buSzPts val="1530"/>
              <a:buFont typeface="Noto Sans Symbols"/>
              <a:buChar char="■"/>
              <a:defRPr sz="1800">
                <a:solidFill>
                  <a:schemeClr val="dk1"/>
                </a:solidFill>
              </a:defRPr>
            </a:lvl2pPr>
            <a:lvl3pPr marL="1371600" indent="-314325">
              <a:lnSpc>
                <a:spcPct val="140000"/>
              </a:lnSpc>
              <a:buClr>
                <a:schemeClr val="dk1"/>
              </a:buClr>
              <a:buSzPts val="1350"/>
              <a:buFont typeface="Noto Sans Symbols"/>
              <a:buChar char="■"/>
              <a:defRPr sz="1800">
                <a:solidFill>
                  <a:schemeClr val="dk1"/>
                </a:solidFill>
              </a:defRPr>
            </a:lvl3pPr>
            <a:lvl4pPr marL="1828800" indent="-314325">
              <a:lnSpc>
                <a:spcPct val="140000"/>
              </a:lnSpc>
              <a:buClr>
                <a:schemeClr val="dk1"/>
              </a:buClr>
              <a:buSzPts val="1350"/>
              <a:buFont typeface="Noto Sans Symbols"/>
              <a:buChar char="■"/>
              <a:defRPr sz="1800">
                <a:solidFill>
                  <a:schemeClr val="dk1"/>
                </a:solidFill>
              </a:defRPr>
            </a:lvl4pPr>
            <a:lvl5pPr marL="2286000" indent="-304800">
              <a:lnSpc>
                <a:spcPct val="140000"/>
              </a:lnSpc>
              <a:buClr>
                <a:schemeClr val="dk1"/>
              </a:buClr>
              <a:buSzPts val="1200"/>
              <a:buFont typeface="Noto Sans Symbols"/>
              <a:buChar char="■"/>
              <a:defRPr sz="1600">
                <a:solidFill>
                  <a:schemeClr val="dk1"/>
                </a:solidFill>
              </a:defRPr>
            </a:lvl5pPr>
            <a:lvl6pPr marL="2743200" indent="-285750">
              <a:lnSpc>
                <a:spcPct val="140000"/>
              </a:lnSpc>
              <a:buClr>
                <a:schemeClr val="dk1"/>
              </a:buClr>
              <a:buSzPts val="900"/>
              <a:buFont typeface="Noto Sans Symbols"/>
              <a:buChar char="■"/>
              <a:defRPr sz="1200">
                <a:solidFill>
                  <a:schemeClr val="dk1"/>
                </a:solidFill>
              </a:defRPr>
            </a:lvl6pPr>
            <a:lvl7pPr marL="3200400" indent="-342900">
              <a:spcBef>
                <a:spcPts val="360"/>
              </a:spcBef>
              <a:buClr>
                <a:schemeClr val="dk1"/>
              </a:buClr>
              <a:buSzPts val="1800"/>
              <a:buChar char="•"/>
              <a:defRPr sz="2667">
                <a:solidFill>
                  <a:schemeClr val="dk1"/>
                </a:solidFill>
              </a:defRPr>
            </a:lvl7pPr>
            <a:lvl8pPr marL="3657600" indent="-342900">
              <a:spcBef>
                <a:spcPts val="360"/>
              </a:spcBef>
              <a:buClr>
                <a:schemeClr val="dk1"/>
              </a:buClr>
              <a:buSzPts val="1800"/>
              <a:buChar char="•"/>
              <a:defRPr sz="2667">
                <a:solidFill>
                  <a:schemeClr val="dk1"/>
                </a:solidFill>
              </a:defRPr>
            </a:lvl8pPr>
            <a:lvl9pPr marL="4114800" indent="-342900">
              <a:spcBef>
                <a:spcPts val="360"/>
              </a:spcBef>
              <a:buClr>
                <a:schemeClr val="dk1"/>
              </a:buClr>
              <a:buSzPts val="1800"/>
              <a:buChar char="•"/>
              <a:defRPr sz="2667">
                <a:solidFill>
                  <a:schemeClr val="dk1"/>
                </a:solidFill>
              </a:defRPr>
            </a:lvl9pPr>
          </a:lstStyle>
          <a:p>
            <a:pPr algn="ctr"/>
            <a:r>
              <a:rPr lang="en-GB" dirty="0"/>
              <a:t>	We can then use these features to learn what a tortoise looks like.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60CAF13-10A2-4D87-8019-DDEAE334CD4B}"/>
              </a:ext>
            </a:extLst>
          </p:cNvPr>
          <p:cNvSpPr txBox="1"/>
          <p:nvPr/>
        </p:nvSpPr>
        <p:spPr>
          <a:xfrm>
            <a:off x="5948643" y="5775867"/>
            <a:ext cx="202357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Use these edges to learn what the specific parts of turtle look like</a:t>
            </a:r>
          </a:p>
        </p:txBody>
      </p:sp>
    </p:spTree>
    <p:extLst>
      <p:ext uri="{BB962C8B-B14F-4D97-AF65-F5344CB8AC3E}">
        <p14:creationId xmlns:p14="http://schemas.microsoft.com/office/powerpoint/2010/main" val="2332789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4" grpId="0" animBg="1"/>
      <p:bldP spid="1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6"/>
          <p:cNvSpPr txBox="1">
            <a:spLocks noGrp="1"/>
          </p:cNvSpPr>
          <p:nvPr>
            <p:ph type="title"/>
          </p:nvPr>
        </p:nvSpPr>
        <p:spPr>
          <a:xfrm>
            <a:off x="426528" y="641684"/>
            <a:ext cx="11171238" cy="752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GB" dirty="0"/>
              <a:t>How do we train the model?</a:t>
            </a:r>
            <a:endParaRPr dirty="0"/>
          </a:p>
        </p:txBody>
      </p:sp>
      <p:pic>
        <p:nvPicPr>
          <p:cNvPr id="261" name="Google Shape;261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931463" y="151200"/>
            <a:ext cx="834009" cy="1151677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6B9577E-017D-459C-B889-389D74481E83}"/>
              </a:ext>
            </a:extLst>
          </p:cNvPr>
          <p:cNvSpPr txBox="1"/>
          <p:nvPr/>
        </p:nvSpPr>
        <p:spPr>
          <a:xfrm>
            <a:off x="3688998" y="5367591"/>
            <a:ext cx="495303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/>
              <a:t>3. Backpropagation </a:t>
            </a:r>
            <a:r>
              <a:rPr lang="en-GB" sz="2000" dirty="0"/>
              <a:t>– we go back through the network to work out the effect each weight has on the loss function</a:t>
            </a:r>
            <a:endParaRPr lang="en-GB" sz="20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71F5E6-3387-4867-A4E0-2723E37365E8}"/>
              </a:ext>
            </a:extLst>
          </p:cNvPr>
          <p:cNvSpPr txBox="1"/>
          <p:nvPr/>
        </p:nvSpPr>
        <p:spPr>
          <a:xfrm>
            <a:off x="8626032" y="5095611"/>
            <a:ext cx="313944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/>
              <a:t>2. Compute loss function – </a:t>
            </a:r>
            <a:r>
              <a:rPr lang="en-GB" sz="2000" dirty="0"/>
              <a:t>how far are we away from the true answer?</a:t>
            </a:r>
            <a:endParaRPr lang="en-GB" sz="20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3B8A73-70D3-4BE1-BDEB-D05218F61853}"/>
              </a:ext>
            </a:extLst>
          </p:cNvPr>
          <p:cNvSpPr txBox="1"/>
          <p:nvPr/>
        </p:nvSpPr>
        <p:spPr>
          <a:xfrm>
            <a:off x="4513059" y="759334"/>
            <a:ext cx="33234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/>
              <a:t>1. Forward propagation</a:t>
            </a:r>
            <a:r>
              <a:rPr lang="en-GB" sz="2000" dirty="0"/>
              <a:t>- get the predictions using our weight matrix</a:t>
            </a:r>
          </a:p>
        </p:txBody>
      </p:sp>
      <p:pic>
        <p:nvPicPr>
          <p:cNvPr id="1026" name="Picture 2" descr="Deep Neural Networks">
            <a:extLst>
              <a:ext uri="{FF2B5EF4-FFF2-40B4-BE49-F238E27FC236}">
                <a16:creationId xmlns:a16="http://schemas.microsoft.com/office/drawing/2014/main" id="{A0C20651-0AFC-4309-A6A9-911C190A1A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28"/>
          <a:stretch/>
        </p:blipFill>
        <p:spPr bwMode="auto">
          <a:xfrm>
            <a:off x="3713519" y="2031434"/>
            <a:ext cx="5455905" cy="2832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Tortoise - Wikipedia">
            <a:extLst>
              <a:ext uri="{FF2B5EF4-FFF2-40B4-BE49-F238E27FC236}">
                <a16:creationId xmlns:a16="http://schemas.microsoft.com/office/drawing/2014/main" id="{5A828FF0-718D-4819-B434-1368BD32FE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317" y="2944151"/>
            <a:ext cx="1342864" cy="1007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8" descr="2: A three-dimensional RGB matrix. Each layer of the matrix is a ...">
            <a:extLst>
              <a:ext uri="{FF2B5EF4-FFF2-40B4-BE49-F238E27FC236}">
                <a16:creationId xmlns:a16="http://schemas.microsoft.com/office/drawing/2014/main" id="{B37523DA-F355-4252-964B-9834B1CD29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7049" y="2944151"/>
            <a:ext cx="1246470" cy="1007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Arrow: Right 17">
            <a:extLst>
              <a:ext uri="{FF2B5EF4-FFF2-40B4-BE49-F238E27FC236}">
                <a16:creationId xmlns:a16="http://schemas.microsoft.com/office/drawing/2014/main" id="{32783C56-DE63-4542-BD62-1DE118E38AC0}"/>
              </a:ext>
            </a:extLst>
          </p:cNvPr>
          <p:cNvSpPr/>
          <p:nvPr/>
        </p:nvSpPr>
        <p:spPr>
          <a:xfrm>
            <a:off x="4041202" y="1754174"/>
            <a:ext cx="4267200" cy="2871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8BF18680-2D99-4083-B7D7-8BFAA4781C07}"/>
              </a:ext>
            </a:extLst>
          </p:cNvPr>
          <p:cNvSpPr/>
          <p:nvPr/>
        </p:nvSpPr>
        <p:spPr>
          <a:xfrm rot="10800000">
            <a:off x="4041202" y="4963531"/>
            <a:ext cx="4267200" cy="2641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9965585-5870-4F35-AA08-DF240DF2D660}"/>
              </a:ext>
            </a:extLst>
          </p:cNvPr>
          <p:cNvCxnSpPr>
            <a:cxnSpLocks/>
          </p:cNvCxnSpPr>
          <p:nvPr/>
        </p:nvCxnSpPr>
        <p:spPr>
          <a:xfrm flipV="1">
            <a:off x="3738040" y="2625841"/>
            <a:ext cx="303161" cy="3424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29F99B2-FF4C-4467-A4E6-A054C2B25748}"/>
              </a:ext>
            </a:extLst>
          </p:cNvPr>
          <p:cNvCxnSpPr>
            <a:cxnSpLocks/>
          </p:cNvCxnSpPr>
          <p:nvPr/>
        </p:nvCxnSpPr>
        <p:spPr>
          <a:xfrm>
            <a:off x="3523042" y="3961873"/>
            <a:ext cx="485463" cy="6343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92C3E79-5A2A-4134-999B-13D174923639}"/>
              </a:ext>
            </a:extLst>
          </p:cNvPr>
          <p:cNvCxnSpPr>
            <a:cxnSpLocks/>
          </p:cNvCxnSpPr>
          <p:nvPr/>
        </p:nvCxnSpPr>
        <p:spPr>
          <a:xfrm flipV="1">
            <a:off x="3765773" y="2918565"/>
            <a:ext cx="275428" cy="1716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33D9F33-0734-4541-A5BB-8FBE2E458628}"/>
              </a:ext>
            </a:extLst>
          </p:cNvPr>
          <p:cNvCxnSpPr>
            <a:cxnSpLocks/>
            <a:stCxn id="1026" idx="1"/>
          </p:cNvCxnSpPr>
          <p:nvPr/>
        </p:nvCxnSpPr>
        <p:spPr>
          <a:xfrm>
            <a:off x="3713519" y="3447726"/>
            <a:ext cx="29498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9DC645A-950B-4D5C-AB28-9A85D8C9BE4A}"/>
              </a:ext>
            </a:extLst>
          </p:cNvPr>
          <p:cNvCxnSpPr>
            <a:cxnSpLocks/>
          </p:cNvCxnSpPr>
          <p:nvPr/>
        </p:nvCxnSpPr>
        <p:spPr>
          <a:xfrm>
            <a:off x="3688998" y="3734790"/>
            <a:ext cx="319507" cy="2165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DC2C324-4878-4610-89A6-E30962D4C264}"/>
              </a:ext>
            </a:extLst>
          </p:cNvPr>
          <p:cNvCxnSpPr>
            <a:cxnSpLocks/>
          </p:cNvCxnSpPr>
          <p:nvPr/>
        </p:nvCxnSpPr>
        <p:spPr>
          <a:xfrm>
            <a:off x="3615068" y="3862359"/>
            <a:ext cx="393437" cy="4167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75AEE96C-BCFD-4E0C-9FB2-5C8599DE47FC}"/>
              </a:ext>
            </a:extLst>
          </p:cNvPr>
          <p:cNvCxnSpPr>
            <a:cxnSpLocks/>
          </p:cNvCxnSpPr>
          <p:nvPr/>
        </p:nvCxnSpPr>
        <p:spPr>
          <a:xfrm>
            <a:off x="3713519" y="3599792"/>
            <a:ext cx="292423" cy="825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B1CD30C-7D4C-48DD-A147-AB08FD09D937}"/>
              </a:ext>
            </a:extLst>
          </p:cNvPr>
          <p:cNvCxnSpPr>
            <a:cxnSpLocks/>
          </p:cNvCxnSpPr>
          <p:nvPr/>
        </p:nvCxnSpPr>
        <p:spPr>
          <a:xfrm flipV="1">
            <a:off x="3738040" y="3215017"/>
            <a:ext cx="267902" cy="101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253B8146-19A8-4BB9-914D-E001A32BAE9D}"/>
              </a:ext>
            </a:extLst>
          </p:cNvPr>
          <p:cNvCxnSpPr>
            <a:cxnSpLocks/>
          </p:cNvCxnSpPr>
          <p:nvPr/>
        </p:nvCxnSpPr>
        <p:spPr>
          <a:xfrm>
            <a:off x="2172063" y="3478597"/>
            <a:ext cx="29498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1" name="TextBox 270">
            <a:extLst>
              <a:ext uri="{FF2B5EF4-FFF2-40B4-BE49-F238E27FC236}">
                <a16:creationId xmlns:a16="http://schemas.microsoft.com/office/drawing/2014/main" id="{658C2DDB-C061-41F1-B9AD-11BA54A798DF}"/>
              </a:ext>
            </a:extLst>
          </p:cNvPr>
          <p:cNvSpPr txBox="1"/>
          <p:nvPr/>
        </p:nvSpPr>
        <p:spPr>
          <a:xfrm>
            <a:off x="9364959" y="3173256"/>
            <a:ext cx="17072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Prediction- is it a tortoise?</a:t>
            </a:r>
          </a:p>
        </p:txBody>
      </p:sp>
      <p:sp>
        <p:nvSpPr>
          <p:cNvPr id="54" name="Arrow: Right 53">
            <a:extLst>
              <a:ext uri="{FF2B5EF4-FFF2-40B4-BE49-F238E27FC236}">
                <a16:creationId xmlns:a16="http://schemas.microsoft.com/office/drawing/2014/main" id="{6AD3F605-D552-4C30-B26C-B29C80DA4CB8}"/>
              </a:ext>
            </a:extLst>
          </p:cNvPr>
          <p:cNvSpPr/>
          <p:nvPr/>
        </p:nvSpPr>
        <p:spPr>
          <a:xfrm rot="5400000">
            <a:off x="9725950" y="4337379"/>
            <a:ext cx="1009870" cy="2799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23734C-2FB7-4DD4-A395-9F06BB51A584}"/>
              </a:ext>
            </a:extLst>
          </p:cNvPr>
          <p:cNvSpPr txBox="1"/>
          <p:nvPr/>
        </p:nvSpPr>
        <p:spPr>
          <a:xfrm>
            <a:off x="1119790" y="2232654"/>
            <a:ext cx="22398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/>
              <a:t>Input Image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54C7678-C679-4114-8867-93F59AE73D49}"/>
              </a:ext>
            </a:extLst>
          </p:cNvPr>
          <p:cNvSpPr txBox="1"/>
          <p:nvPr/>
        </p:nvSpPr>
        <p:spPr>
          <a:xfrm>
            <a:off x="768658" y="4606845"/>
            <a:ext cx="289563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/>
              <a:t>4. Optimisation </a:t>
            </a:r>
            <a:r>
              <a:rPr lang="en-GB" sz="2000" dirty="0"/>
              <a:t>– we update our weights and repeat the process</a:t>
            </a:r>
            <a:endParaRPr lang="en-GB" sz="2000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  <p:bldP spid="9" grpId="0"/>
      <p:bldP spid="18" grpId="0" animBg="1"/>
      <p:bldP spid="22" grpId="0" animBg="1"/>
      <p:bldP spid="271" grpId="0"/>
      <p:bldP spid="54" grpId="0" animBg="1"/>
      <p:bldP spid="2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09E20C-7AD7-4085-9101-3F89DD4915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381" y="719666"/>
            <a:ext cx="11171238" cy="752475"/>
          </a:xfrm>
        </p:spPr>
        <p:txBody>
          <a:bodyPr/>
          <a:lstStyle/>
          <a:p>
            <a:r>
              <a:rPr lang="en-GB" dirty="0"/>
              <a:t>Diving deeper…</a:t>
            </a:r>
          </a:p>
        </p:txBody>
      </p:sp>
      <p:pic>
        <p:nvPicPr>
          <p:cNvPr id="5" name="Picture 4" descr="A person standing in front of a rock&#10;&#10;Description automatically generated">
            <a:extLst>
              <a:ext uri="{FF2B5EF4-FFF2-40B4-BE49-F238E27FC236}">
                <a16:creationId xmlns:a16="http://schemas.microsoft.com/office/drawing/2014/main" id="{8EB06169-C676-4F41-BEDD-7969696A34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9270896" y="1258989"/>
            <a:ext cx="1677076" cy="125780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1B77382-F369-4B5D-8321-4BA1BDED6262}"/>
              </a:ext>
            </a:extLst>
          </p:cNvPr>
          <p:cNvSpPr txBox="1"/>
          <p:nvPr/>
        </p:nvSpPr>
        <p:spPr>
          <a:xfrm>
            <a:off x="1524000" y="6858000"/>
            <a:ext cx="9144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>
                <a:hlinkClick r:id="rId3" tooltip="http://shroomery.org/forums/showflat.php/number/15325933"/>
              </a:rPr>
              <a:t>This Photo</a:t>
            </a:r>
            <a:r>
              <a:rPr lang="en-GB" sz="900"/>
              <a:t> by Unknown Author is licensed under </a:t>
            </a:r>
            <a:r>
              <a:rPr lang="en-GB" sz="900">
                <a:hlinkClick r:id="rId4" tooltip="https://creativecommons.org/licenses/by-nc-sa/3.0/"/>
              </a:rPr>
              <a:t>CC BY-SA-NC</a:t>
            </a:r>
            <a:endParaRPr lang="en-GB" sz="900"/>
          </a:p>
        </p:txBody>
      </p:sp>
      <p:pic>
        <p:nvPicPr>
          <p:cNvPr id="9" name="Picture 8" descr="A group of people playing football on a field&#10;&#10;Description automatically generated">
            <a:extLst>
              <a:ext uri="{FF2B5EF4-FFF2-40B4-BE49-F238E27FC236}">
                <a16:creationId xmlns:a16="http://schemas.microsoft.com/office/drawing/2014/main" id="{3537B43E-7575-4E32-B730-88ADC64442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9257661" y="3053981"/>
            <a:ext cx="1690311" cy="1152792"/>
          </a:xfrm>
          <a:prstGeom prst="rect">
            <a:avLst/>
          </a:prstGeom>
        </p:spPr>
      </p:pic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B5155C06-3F25-46D5-9A5E-FE5E719847F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73417495"/>
              </p:ext>
            </p:extLst>
          </p:nvPr>
        </p:nvGraphicFramePr>
        <p:xfrm>
          <a:off x="671033" y="1302464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13" name="Picture 12" descr="A group of people standing in front of a crowd&#10;&#10;Description automatically generated">
            <a:extLst>
              <a:ext uri="{FF2B5EF4-FFF2-40B4-BE49-F238E27FC236}">
                <a16:creationId xmlns:a16="http://schemas.microsoft.com/office/drawing/2014/main" id="{863CAE90-C04B-4950-AE81-4D721D680B6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9270896" y="4838799"/>
            <a:ext cx="1732175" cy="1152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140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1" grpId="0">
        <p:bldAsOne/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754E0-9E30-4725-9CF1-FA91A6AA50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Gradient Descent – a reminder</a:t>
            </a:r>
          </a:p>
        </p:txBody>
      </p:sp>
      <p:sp>
        <p:nvSpPr>
          <p:cNvPr id="6" name="Google Shape;269;p7">
            <a:extLst>
              <a:ext uri="{FF2B5EF4-FFF2-40B4-BE49-F238E27FC236}">
                <a16:creationId xmlns:a16="http://schemas.microsoft.com/office/drawing/2014/main" id="{B9B4EA08-D4E1-4036-95E8-AD2FE692E19F}"/>
              </a:ext>
            </a:extLst>
          </p:cNvPr>
          <p:cNvSpPr txBox="1"/>
          <p:nvPr/>
        </p:nvSpPr>
        <p:spPr>
          <a:xfrm>
            <a:off x="1122362" y="1947291"/>
            <a:ext cx="3330021" cy="37918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01613" marR="0" lvl="0" indent="-201613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60"/>
              <a:buFont typeface="Noto Sans Symbols"/>
              <a:buChar char="■"/>
            </a:pPr>
            <a:r>
              <a:rPr lang="en-GB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 can imagine the cost/loss function as the ‘</a:t>
            </a:r>
            <a:r>
              <a:rPr lang="en-GB" sz="1600" dirty="0">
                <a:solidFill>
                  <a:schemeClr val="dk1"/>
                </a:solidFill>
              </a:rPr>
              <a:t>upward’ direction on a mountain range.</a:t>
            </a:r>
            <a:endParaRPr dirty="0"/>
          </a:p>
          <a:p>
            <a:pPr marL="201613" marR="0" lvl="0" indent="-201613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60"/>
              <a:buFont typeface="Noto Sans Symbols"/>
              <a:buChar char="■"/>
            </a:pPr>
            <a:r>
              <a:rPr lang="en-GB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When we compute derivatives, we are working out the steepness of the hill in all directions from where we are now.</a:t>
            </a:r>
            <a:endParaRPr dirty="0"/>
          </a:p>
          <a:p>
            <a:pPr marL="201613" marR="0" lvl="0" indent="-201613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60"/>
              <a:buFont typeface="Noto Sans Symbols"/>
              <a:buChar char="■"/>
            </a:pPr>
            <a:r>
              <a:rPr lang="en-GB" sz="1600" dirty="0">
                <a:solidFill>
                  <a:schemeClr val="dk1"/>
                </a:solidFill>
              </a:rPr>
              <a:t>Then we can take one small step in the steepest direction to hopefully decrease the cost function (get to the lowest point)!</a:t>
            </a:r>
            <a:endParaRPr sz="16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3C3C62-BB14-4547-9045-AB3134CE3659}"/>
              </a:ext>
            </a:extLst>
          </p:cNvPr>
          <p:cNvSpPr txBox="1"/>
          <p:nvPr/>
        </p:nvSpPr>
        <p:spPr>
          <a:xfrm>
            <a:off x="4814887" y="2873867"/>
            <a:ext cx="10340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Cost/loss function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9430E53-BC02-409B-A715-3C2A548E66AB}"/>
              </a:ext>
            </a:extLst>
          </p:cNvPr>
          <p:cNvCxnSpPr>
            <a:cxnSpLocks/>
          </p:cNvCxnSpPr>
          <p:nvPr/>
        </p:nvCxnSpPr>
        <p:spPr>
          <a:xfrm flipH="1" flipV="1">
            <a:off x="6563360" y="4876800"/>
            <a:ext cx="1981200" cy="1268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1762DC5-662C-4953-84B9-838F3542BDC3}"/>
              </a:ext>
            </a:extLst>
          </p:cNvPr>
          <p:cNvCxnSpPr>
            <a:cxnSpLocks/>
          </p:cNvCxnSpPr>
          <p:nvPr/>
        </p:nvCxnSpPr>
        <p:spPr>
          <a:xfrm flipV="1">
            <a:off x="8544560" y="4876800"/>
            <a:ext cx="843280" cy="1268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D3E1B030-875C-4CC9-B04F-A7452137C6C7}"/>
              </a:ext>
            </a:extLst>
          </p:cNvPr>
          <p:cNvSpPr txBox="1"/>
          <p:nvPr/>
        </p:nvSpPr>
        <p:spPr>
          <a:xfrm>
            <a:off x="7553960" y="6062431"/>
            <a:ext cx="1981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Two of our weights</a:t>
            </a:r>
          </a:p>
        </p:txBody>
      </p:sp>
      <p:pic>
        <p:nvPicPr>
          <p:cNvPr id="1026" name="Picture 2" descr="Intro to optimization in deep learning: Gradient Descent">
            <a:extLst>
              <a:ext uri="{FF2B5EF4-FFF2-40B4-BE49-F238E27FC236}">
                <a16:creationId xmlns:a16="http://schemas.microsoft.com/office/drawing/2014/main" id="{2911B1CF-BA08-4872-96C9-4368AF4FE9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8904" y="1352143"/>
            <a:ext cx="5089674" cy="3791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512A356-2D3F-48CE-AF0E-F12C3CC43AC7}"/>
              </a:ext>
            </a:extLst>
          </p:cNvPr>
          <p:cNvSpPr txBox="1"/>
          <p:nvPr/>
        </p:nvSpPr>
        <p:spPr>
          <a:xfrm>
            <a:off x="6210300" y="4448175"/>
            <a:ext cx="4525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X</a:t>
            </a:r>
            <a:r>
              <a:rPr lang="en-GB" b="1" baseline="-25000" dirty="0"/>
              <a:t>1</a:t>
            </a:r>
            <a:endParaRPr lang="en-GB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A4DACB7-4EE8-4522-A433-7DD5547FD069}"/>
              </a:ext>
            </a:extLst>
          </p:cNvPr>
          <p:cNvSpPr txBox="1"/>
          <p:nvPr/>
        </p:nvSpPr>
        <p:spPr>
          <a:xfrm>
            <a:off x="9387840" y="4511873"/>
            <a:ext cx="4525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X</a:t>
            </a:r>
            <a:r>
              <a:rPr lang="en-GB" b="1" baseline="-25000" dirty="0"/>
              <a:t>2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1172098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hell layouts with footer">
  <a:themeElements>
    <a:clrScheme name="Shell Colour Palette">
      <a:dk1>
        <a:srgbClr val="404040"/>
      </a:dk1>
      <a:lt1>
        <a:srgbClr val="FFFFFF"/>
      </a:lt1>
      <a:dk2>
        <a:srgbClr val="A6A6A6"/>
      </a:dk2>
      <a:lt2>
        <a:srgbClr val="D9D9D9"/>
      </a:lt2>
      <a:accent1>
        <a:srgbClr val="FBCE07"/>
      </a:accent1>
      <a:accent2>
        <a:srgbClr val="DD1D21"/>
      </a:accent2>
      <a:accent3>
        <a:srgbClr val="003C88"/>
      </a:accent3>
      <a:accent4>
        <a:srgbClr val="641964"/>
      </a:accent4>
      <a:accent5>
        <a:srgbClr val="008443"/>
      </a:accent5>
      <a:accent6>
        <a:srgbClr val="EB8705"/>
      </a:accent6>
      <a:hlink>
        <a:srgbClr val="000000"/>
      </a:hlink>
      <a:folHlink>
        <a:srgbClr val="0000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4D6919960EDCB4E809F1565684FF307" ma:contentTypeVersion="8" ma:contentTypeDescription="Create a new document." ma:contentTypeScope="" ma:versionID="1e4c961a61e60bb7f8e60d804f705eeb">
  <xsd:schema xmlns:xsd="http://www.w3.org/2001/XMLSchema" xmlns:xs="http://www.w3.org/2001/XMLSchema" xmlns:p="http://schemas.microsoft.com/office/2006/metadata/properties" xmlns:ns3="ab483f92-617c-4fc3-bbe3-01c5a5e8b011" targetNamespace="http://schemas.microsoft.com/office/2006/metadata/properties" ma:root="true" ma:fieldsID="9b4377b9249c87aeca9620ab1b54b39f" ns3:_="">
    <xsd:import namespace="ab483f92-617c-4fc3-bbe3-01c5a5e8b011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Location" minOccurs="0"/>
                <xsd:element ref="ns3:MediaServiceGenerationTime" minOccurs="0"/>
                <xsd:element ref="ns3:MediaServiceEventHashCode" minOccurs="0"/>
                <xsd:element ref="ns3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b483f92-617c-4fc3-bbe3-01c5a5e8b01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Location" ma:index="12" nillable="true" ma:displayName="Location" ma:internalName="MediaServiceLocatio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12D756B-C4C9-41AD-95F9-CF7685690E0F}">
  <ds:schemaRefs>
    <ds:schemaRef ds:uri="http://schemas.openxmlformats.org/package/2006/metadata/core-properties"/>
    <ds:schemaRef ds:uri="ab483f92-617c-4fc3-bbe3-01c5a5e8b011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purl.org/dc/terms/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12E41163-0232-4B61-A5C8-612E935BC7A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C390A25-2C67-4459-860A-4A16F3EB44C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b483f92-617c-4fc3-bbe3-01c5a5e8b01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18826</TotalTime>
  <Words>1287</Words>
  <Application>Microsoft Office PowerPoint</Application>
  <PresentationFormat>Widescreen</PresentationFormat>
  <Paragraphs>186</Paragraphs>
  <Slides>19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Calibri</vt:lpstr>
      <vt:lpstr>Poppins Medium</vt:lpstr>
      <vt:lpstr>Noto Sans Symbols</vt:lpstr>
      <vt:lpstr>Lucida Sans</vt:lpstr>
      <vt:lpstr>Shell layouts with footer</vt:lpstr>
      <vt:lpstr>Intro to deep learning</vt:lpstr>
      <vt:lpstr>What is a neural network?</vt:lpstr>
      <vt:lpstr>Neural networks existed before – so what’s changed?</vt:lpstr>
      <vt:lpstr>Where did it all start?</vt:lpstr>
      <vt:lpstr>Problems we can solve using DL</vt:lpstr>
      <vt:lpstr>Learning representations</vt:lpstr>
      <vt:lpstr>How do we train the model?</vt:lpstr>
      <vt:lpstr>Diving deeper…</vt:lpstr>
      <vt:lpstr>Gradient Descent – a reminder</vt:lpstr>
      <vt:lpstr>Forward propagation </vt:lpstr>
      <vt:lpstr>Backpropagation – the mystery behind the magic</vt:lpstr>
      <vt:lpstr>Advanced concepts</vt:lpstr>
      <vt:lpstr>Libraries </vt:lpstr>
      <vt:lpstr>Pytorch – demonstration coming up!</vt:lpstr>
      <vt:lpstr>Your first deep learning model</vt:lpstr>
      <vt:lpstr>PowerPoint Presentation</vt:lpstr>
      <vt:lpstr>Exploding/vanishing gradients – a deep network challenge</vt:lpstr>
      <vt:lpstr>How might we solve this?</vt:lpstr>
      <vt:lpstr>What actually is the activation function, do we have any choice?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 to deep learning</dc:title>
  <dc:creator>Corvesor, Daniel GSUK-PTX/D/S</dc:creator>
  <cp:lastModifiedBy>Corvesor, Daniel GSUK-PTX/D/S</cp:lastModifiedBy>
  <cp:revision>111</cp:revision>
  <dcterms:created xsi:type="dcterms:W3CDTF">2020-02-20T15:38:29Z</dcterms:created>
  <dcterms:modified xsi:type="dcterms:W3CDTF">2020-04-21T15:36:27Z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WizKit Template Type">
    <vt:lpwstr>Widescreen</vt:lpwstr>
  </property>
  <property fmtid="{D5CDD505-2E9C-101B-9397-08002B2CF9AE}" pid="3" name="WizKit Template Version">
    <vt:i4>5</vt:i4>
  </property>
  <property fmtid="{D5CDD505-2E9C-101B-9397-08002B2CF9AE}" pid="4" name="ContentTypeId">
    <vt:lpwstr>0x010100B4D6919960EDCB4E809F1565684FF307</vt:lpwstr>
  </property>
</Properties>
</file>